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4.JPG" ContentType="image/jpeg"/>
  <Override PartName="/ppt/media/image6.JPG" ContentType="image/jpeg"/>
  <Override PartName="/ppt/media/image7.JPG" ContentType="image/jpeg"/>
  <Override PartName="/ppt/media/image8.JPG" ContentType="image/jpeg"/>
  <Override PartName="/ppt/media/image9.JPG" ContentType="image/jpeg"/>
  <Override PartName="/ppt/media/image10.JPG" ContentType="image/jpeg"/>
  <Override PartName="/ppt/media/image11.JPG" ContentType="image/jpeg"/>
  <Override PartName="/ppt/media/image15.jpg" ContentType="image/jpeg"/>
  <Override PartName="/ppt/media/image16.JPG" ContentType="image/jpeg"/>
  <Override PartName="/ppt/media/image17.JPG" ContentType="image/jpeg"/>
  <Override PartName="/ppt/media/image19.JPG" ContentType="image/jpeg"/>
  <Override PartName="/ppt/media/image20.JPG" ContentType="image/jpeg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8"/>
  </p:notesMasterIdLst>
  <p:sldIdLst>
    <p:sldId id="256" r:id="rId3"/>
    <p:sldId id="259" r:id="rId4"/>
    <p:sldId id="296" r:id="rId5"/>
    <p:sldId id="264" r:id="rId6"/>
    <p:sldId id="299" r:id="rId7"/>
    <p:sldId id="300" r:id="rId8"/>
    <p:sldId id="302" r:id="rId9"/>
    <p:sldId id="310" r:id="rId10"/>
    <p:sldId id="309" r:id="rId11"/>
    <p:sldId id="288" r:id="rId12"/>
    <p:sldId id="305" r:id="rId13"/>
    <p:sldId id="306" r:id="rId14"/>
    <p:sldId id="290" r:id="rId15"/>
    <p:sldId id="307" r:id="rId16"/>
    <p:sldId id="308" r:id="rId17"/>
  </p:sldIdLst>
  <p:sldSz cx="12192000" cy="6858000"/>
  <p:notesSz cx="6858000" cy="9144000"/>
  <p:photoAlbum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781E62-1FB4-46BB-87A5-78223F48D1AA}" v="1" dt="2023-03-21T22:19:48.9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2"/>
  </p:normalViewPr>
  <p:slideViewPr>
    <p:cSldViewPr snapToGrid="0">
      <p:cViewPr varScale="1">
        <p:scale>
          <a:sx n="113" d="100"/>
          <a:sy n="113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F9B99-B362-407C-B37B-085019C9B19D}" type="datetimeFigureOut">
              <a:rPr lang="es-ES" smtClean="0"/>
              <a:t>25/10/2023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E50D0-83C6-4E16-967D-71D4217F01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23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02F27-B5E7-4E40-93A8-5A5C37B45B56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448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D6AC44-64B8-72DE-2F81-51CEBE623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7A596B3-F9BA-94DF-039F-827A395894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714481-8E16-5919-1A49-B09929812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3F413-991B-47CD-9DC0-E9F789E2B17E}" type="datetimeFigureOut">
              <a:rPr lang="es-ES" smtClean="0"/>
              <a:t>25/10/2023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FD9F91-7A42-2151-078B-AC6FF5069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21901B-D422-539C-6F27-3AF9FAC94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FC8A-63E3-4A5B-8322-21FA79FBF6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4702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3E45EF-F6E0-3D53-AD9B-09E083458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6B648C3-939D-E732-B7FC-BFE3E08D3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731E24-AAC7-12BB-F734-302433C12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3F413-991B-47CD-9DC0-E9F789E2B17E}" type="datetimeFigureOut">
              <a:rPr lang="es-ES" smtClean="0"/>
              <a:t>25/10/2023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4B97CE-A0A1-BBC0-8318-9B9EB5254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B7E86E-1D1C-3526-6E96-13C90873C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FC8A-63E3-4A5B-8322-21FA79FBF6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8783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A4FBD8A-46F5-2D3E-88F4-69D9208DFA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671498E-011D-3BE7-B6FD-F8ECBEE52C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076E68-3D0B-9348-CBAC-0D4069D73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3F413-991B-47CD-9DC0-E9F789E2B17E}" type="datetimeFigureOut">
              <a:rPr lang="es-ES" smtClean="0"/>
              <a:t>25/10/2023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425D71-3D53-0B74-1E1C-45FFC7C7F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BA14AC-0569-7795-58B2-24E57FE73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FC8A-63E3-4A5B-8322-21FA79FBF6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4074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8786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1360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5836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0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8652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8966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19F012-3902-07B7-E7B4-72BA4DE92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755158-2279-4C06-88F6-C6CDA6963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784D5F-0A18-B7BF-B12A-AEB1D06A3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3F413-991B-47CD-9DC0-E9F789E2B17E}" type="datetimeFigureOut">
              <a:rPr lang="es-ES" smtClean="0"/>
              <a:t>25/10/2023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594DDC-868E-C62D-36E4-08F61BDB7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49E1AF-C17A-D562-16FD-885116D4C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FC8A-63E3-4A5B-8322-21FA79FBF6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0294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DC400A-7808-0B0F-DFE3-C175F36B2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A5B4039-4A92-A0E3-83C9-C4B7DE754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D46E19-4957-D4F1-195E-513C0DAC5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3F413-991B-47CD-9DC0-E9F789E2B17E}" type="datetimeFigureOut">
              <a:rPr lang="es-ES" smtClean="0"/>
              <a:t>25/10/2023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9667DD-730E-3762-B4EC-A455CD380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A58617-EDE7-00D5-D2F5-38383801B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FC8A-63E3-4A5B-8322-21FA79FBF6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0428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15916A-3C16-62E4-98FD-F68150EF1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FCDF7D-1D98-D3E3-6D96-1C0AD3BBF5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A8022B6-7F47-6DFC-2E0A-FEE72CEEA5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F78D35-034A-41F7-F5C1-B82AD3C92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3F413-991B-47CD-9DC0-E9F789E2B17E}" type="datetimeFigureOut">
              <a:rPr lang="es-ES" smtClean="0"/>
              <a:t>25/10/2023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89C5CDE-5070-56D7-8C5A-3E4BBC57B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82E2E1-EBE2-8F0B-A84E-49A195ED2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FC8A-63E3-4A5B-8322-21FA79FBF6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8995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AF0526-9138-4EBE-E1C0-9ACE4EB67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5D415-58FB-B891-DD58-D42EA2F23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36A8ADA-659F-2D6E-EEEF-E26BCADDB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EFBA08D-BF76-5AFF-E00D-0B233A42E8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0E41C68-4EFD-4359-9E38-E59A8EA8B1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11540D9-B95E-C948-6AB2-500EEDA38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3F413-991B-47CD-9DC0-E9F789E2B17E}" type="datetimeFigureOut">
              <a:rPr lang="es-ES" smtClean="0"/>
              <a:t>25/10/2023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8495D3A-E5C0-2066-371A-9E7D06D69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97B6A22-DCE1-A61C-E046-9A152D165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FC8A-63E3-4A5B-8322-21FA79FBF6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8523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76C4FD-5F5A-26EC-3626-03147A510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86C3415-95C5-B277-230F-775AF5793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3F413-991B-47CD-9DC0-E9F789E2B17E}" type="datetimeFigureOut">
              <a:rPr lang="es-ES" smtClean="0"/>
              <a:t>25/10/2023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17C8B24-AEFB-C44E-C43E-50D896B5C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4676F7-09D7-610D-94CF-F9ED51795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FC8A-63E3-4A5B-8322-21FA79FBF6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6835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EB52C6D-A18D-2BDF-58D1-D2C390A8E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3F413-991B-47CD-9DC0-E9F789E2B17E}" type="datetimeFigureOut">
              <a:rPr lang="es-ES" smtClean="0"/>
              <a:t>25/10/2023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30FE26B-3609-3390-124B-B2EF1888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114D2DD-78AA-73D7-91F7-5DF0E2962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FC8A-63E3-4A5B-8322-21FA79FBF6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6553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8F692C-3926-E9A3-2D2A-0617EBCF1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EB5B6C-7C07-3AA1-FB91-235E2D0C5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9755ED7-A24F-C2C9-EBE2-4DB6D83FB9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9E3A632-ABA0-F139-4F71-6CE41B511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3F413-991B-47CD-9DC0-E9F789E2B17E}" type="datetimeFigureOut">
              <a:rPr lang="es-ES" smtClean="0"/>
              <a:t>25/10/2023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3E34C4C-6DAE-3838-EDB6-96E3F36BC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80231A9-F767-B641-59DE-F2BFBCD2E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FC8A-63E3-4A5B-8322-21FA79FBF6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0979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427DB2-6619-6FCA-CF8E-A7AC649B4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6C4D38B-CEDE-FB30-BDFC-E2BDD4A768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236F60F-2268-86F2-401A-C808FCD975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9C33191-8E9D-412E-1202-54B890A13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3F413-991B-47CD-9DC0-E9F789E2B17E}" type="datetimeFigureOut">
              <a:rPr lang="es-ES" smtClean="0"/>
              <a:t>25/10/2023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950BDA-ED65-6E39-66AD-EEDCD7D1C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86F50F-A31C-535A-8CCE-CDBB945BD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FC8A-63E3-4A5B-8322-21FA79FBF6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4864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6609ACC-7286-C759-E0F1-E6693BA5D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7E22DD1-5C1F-5DAD-8124-AE16C3058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3FE682-70F8-81B0-A432-056F743DE8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3F413-991B-47CD-9DC0-E9F789E2B17E}" type="datetimeFigureOut">
              <a:rPr lang="es-ES" smtClean="0"/>
              <a:t>25/10/2023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0C02F1-9C18-5488-0C0B-ED0D9D5197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F5B1FB-1FEE-B69C-B7CF-5CD4D34593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0FC8A-63E3-4A5B-8322-21FA79FBF6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81450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8574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57038" y="2705724"/>
            <a:ext cx="1477922" cy="14465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LAN MEXICO_Página_32">
            <a:extLst>
              <a:ext uri="{FF2B5EF4-FFF2-40B4-BE49-F238E27FC236}">
                <a16:creationId xmlns:a16="http://schemas.microsoft.com/office/drawing/2014/main" id="{FA6895AF-1D49-042A-F3B2-02550F72F0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022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77342-AFA4-C269-C1BD-E57643245E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244333-20FD-C5F3-A559-7F2F2DA648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5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836DCF35-2E74-49D9-0EA7-D8499F283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023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77342-AFA4-C269-C1BD-E57643245E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244333-20FD-C5F3-A559-7F2F2DA648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4C198F9-7BE9-C6B8-F057-616F5C616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737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77342-AFA4-C269-C1BD-E57643245E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244333-20FD-C5F3-A559-7F2F2DA648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D5E5BD4-9D72-579F-9C6A-7154FDCC6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295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77342-AFA4-C269-C1BD-E57643245E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244333-20FD-C5F3-A559-7F2F2DA648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09910B55-4D2D-FD94-B3D9-805F49AE8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06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77342-AFA4-C269-C1BD-E57643245E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244333-20FD-C5F3-A559-7F2F2DA648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5" name="Picture 4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6FA747E2-A2FB-5071-0077-DF25B3885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813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7E35593-DC08-6FC3-8E25-11934BA6D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77342-AFA4-C269-C1BD-E57643245E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244333-20FD-C5F3-A559-7F2F2DA648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7689DB7-F026-938D-2985-A31BFBBDA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053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77342-AFA4-C269-C1BD-E57643245E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244333-20FD-C5F3-A559-7F2F2DA648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8A903077-A67F-6562-2FD6-7D0ADD7AE1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294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409AF27-564E-9C32-8B27-F24A06CDC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3429000"/>
          </a:xfrm>
          <a:prstGeom prst="rect">
            <a:avLst/>
          </a:prstGeom>
        </p:spPr>
      </p:pic>
      <p:pic>
        <p:nvPicPr>
          <p:cNvPr id="4" name="Picture 4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4AF3C93F-4039-4BCF-243F-F772C9702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3429000"/>
          </a:xfrm>
          <a:prstGeom prst="rect">
            <a:avLst/>
          </a:prstGeom>
        </p:spPr>
      </p:pic>
      <p:pic>
        <p:nvPicPr>
          <p:cNvPr id="6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FA824A9-AAE4-3E6B-DE57-869E031989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8998"/>
            <a:ext cx="6096002" cy="3429001"/>
          </a:xfrm>
          <a:prstGeom prst="rect">
            <a:avLst/>
          </a:prstGeom>
        </p:spPr>
      </p:pic>
      <p:pic>
        <p:nvPicPr>
          <p:cNvPr id="7" name="Picture 4" descr="A picture containing text, person, clothing, posing&#10;&#10;Description automatically generated">
            <a:extLst>
              <a:ext uri="{FF2B5EF4-FFF2-40B4-BE49-F238E27FC236}">
                <a16:creationId xmlns:a16="http://schemas.microsoft.com/office/drawing/2014/main" id="{39005E50-2520-FD85-7D1A-F2328BA499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6" y="3428998"/>
            <a:ext cx="6096004" cy="342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687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9E914512-499C-A737-E396-5C210E7D786D}"/>
              </a:ext>
            </a:extLst>
          </p:cNvPr>
          <p:cNvSpPr/>
          <p:nvPr/>
        </p:nvSpPr>
        <p:spPr>
          <a:xfrm>
            <a:off x="4876800" y="2968171"/>
            <a:ext cx="3200400" cy="2057399"/>
          </a:xfrm>
          <a:prstGeom prst="rect">
            <a:avLst/>
          </a:prstGeom>
          <a:solidFill>
            <a:srgbClr val="FFFFF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E7A9B5D-641F-3EF6-56B0-F5A58C6A75F1}"/>
              </a:ext>
            </a:extLst>
          </p:cNvPr>
          <p:cNvSpPr/>
          <p:nvPr/>
        </p:nvSpPr>
        <p:spPr>
          <a:xfrm>
            <a:off x="2667000" y="3048000"/>
            <a:ext cx="2057400" cy="17526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9096FB0-16FA-8936-CE66-0CBF9FF6F49D}"/>
              </a:ext>
            </a:extLst>
          </p:cNvPr>
          <p:cNvSpPr/>
          <p:nvPr/>
        </p:nvSpPr>
        <p:spPr>
          <a:xfrm>
            <a:off x="762000" y="3124200"/>
            <a:ext cx="1752600" cy="1752600"/>
          </a:xfrm>
          <a:prstGeom prst="rect">
            <a:avLst/>
          </a:prstGeom>
          <a:solidFill>
            <a:srgbClr val="FFFFF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Imagen 9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B272C035-611C-BEA8-A7C3-749BDDC0EF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857"/>
            <a:ext cx="12190476" cy="6857143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EC5E325F-6399-B374-45C9-9C09CD171A3A}"/>
              </a:ext>
            </a:extLst>
          </p:cNvPr>
          <p:cNvSpPr/>
          <p:nvPr/>
        </p:nvSpPr>
        <p:spPr>
          <a:xfrm>
            <a:off x="262467" y="4411133"/>
            <a:ext cx="7408333" cy="3894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30000" noProof="0" dirty="0">
                <a:ln>
                  <a:noFill/>
                </a:ln>
                <a:solidFill>
                  <a:srgbClr val="F7951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$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F7951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4,635</a:t>
            </a:r>
            <a:r>
              <a:rPr kumimoji="0" lang="es-ES" sz="2400" b="1" i="0" u="none" strike="noStrike" kern="1200" cap="none" spc="0" normalizeH="0" baseline="30000" noProof="0" dirty="0">
                <a:ln>
                  <a:noFill/>
                </a:ln>
                <a:solidFill>
                  <a:srgbClr val="F7951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MXN</a:t>
            </a:r>
            <a:r>
              <a:rPr kumimoji="0" lang="es-ES" sz="2000" b="1" i="0" u="none" strike="noStrike" kern="1200" cap="none" spc="0" normalizeH="0" baseline="30000" noProof="0" dirty="0">
                <a:ln>
                  <a:noFill/>
                </a:ln>
                <a:solidFill>
                  <a:srgbClr val="F7951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     </a:t>
            </a:r>
            <a:r>
              <a:rPr kumimoji="0" lang="es-ES" sz="2800" b="1" i="0" u="none" strike="noStrike" kern="1200" cap="none" spc="0" normalizeH="0" baseline="30000" noProof="0" dirty="0">
                <a:ln>
                  <a:noFill/>
                </a:ln>
                <a:solidFill>
                  <a:srgbClr val="444C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$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444C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21,205.20</a:t>
            </a:r>
            <a:r>
              <a:rPr kumimoji="0" lang="es-ES" sz="2800" b="1" i="0" u="none" strike="noStrike" kern="1200" cap="none" spc="0" normalizeH="0" baseline="30000" noProof="0" dirty="0">
                <a:ln>
                  <a:noFill/>
                </a:ln>
                <a:solidFill>
                  <a:srgbClr val="444C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MXN</a:t>
            </a:r>
            <a:r>
              <a:rPr kumimoji="0" lang="es-ES" sz="2400" b="1" i="0" u="none" strike="noStrike" kern="1200" cap="none" spc="0" normalizeH="0" baseline="30000" noProof="0" dirty="0">
                <a:ln>
                  <a:noFill/>
                </a:ln>
                <a:solidFill>
                  <a:srgbClr val="444C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     </a:t>
            </a:r>
            <a:r>
              <a:rPr kumimoji="0" lang="es-ES" sz="3200" b="1" i="0" u="none" strike="noStrike" kern="1200" cap="none" spc="0" normalizeH="0" baseline="30000" noProof="0" dirty="0">
                <a:ln>
                  <a:noFill/>
                </a:ln>
                <a:solidFill>
                  <a:srgbClr val="239A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$</a:t>
            </a:r>
            <a:r>
              <a:rPr lang="es-ES" sz="3200" b="1" dirty="0">
                <a:solidFill>
                  <a:srgbClr val="239A4A"/>
                </a:solidFill>
                <a:latin typeface="Calibri"/>
              </a:rPr>
              <a:t>38,699.55</a:t>
            </a:r>
            <a:r>
              <a:rPr kumimoji="0" lang="es-ES" sz="3200" b="1" i="0" u="none" strike="noStrike" kern="1200" cap="none" spc="0" normalizeH="0" baseline="30000" noProof="0" dirty="0">
                <a:ln>
                  <a:noFill/>
                </a:ln>
                <a:solidFill>
                  <a:srgbClr val="239A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s-ES" sz="3200" b="1" baseline="30000" dirty="0">
                <a:solidFill>
                  <a:srgbClr val="239A4A"/>
                </a:solidFill>
                <a:latin typeface="Calibri"/>
              </a:rPr>
              <a:t>MXN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663396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451ED39B-D40D-FD26-51AD-DA1CDB8DD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66" y="51"/>
            <a:ext cx="12191910" cy="685794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C56042B-6189-7347-B6D3-ED35AFCC62B6}"/>
              </a:ext>
            </a:extLst>
          </p:cNvPr>
          <p:cNvSpPr/>
          <p:nvPr/>
        </p:nvSpPr>
        <p:spPr>
          <a:xfrm>
            <a:off x="4876800" y="2955671"/>
            <a:ext cx="3200400" cy="2057399"/>
          </a:xfrm>
          <a:prstGeom prst="rect">
            <a:avLst/>
          </a:prstGeom>
          <a:solidFill>
            <a:srgbClr val="FFFFF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A0DC130-60BE-2B77-AA15-20F504B41CFA}"/>
              </a:ext>
            </a:extLst>
          </p:cNvPr>
          <p:cNvSpPr/>
          <p:nvPr/>
        </p:nvSpPr>
        <p:spPr>
          <a:xfrm>
            <a:off x="2667000" y="3035500"/>
            <a:ext cx="2057400" cy="17526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D5328EE-7542-2706-3526-9EDB664D439F}"/>
              </a:ext>
            </a:extLst>
          </p:cNvPr>
          <p:cNvSpPr/>
          <p:nvPr/>
        </p:nvSpPr>
        <p:spPr>
          <a:xfrm>
            <a:off x="762000" y="3111700"/>
            <a:ext cx="1752600" cy="1752600"/>
          </a:xfrm>
          <a:prstGeom prst="rect">
            <a:avLst/>
          </a:prstGeom>
          <a:solidFill>
            <a:srgbClr val="FFFFF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DC66A6E-6133-8F80-FB84-E343F140F35E}"/>
              </a:ext>
            </a:extLst>
          </p:cNvPr>
          <p:cNvSpPr/>
          <p:nvPr/>
        </p:nvSpPr>
        <p:spPr>
          <a:xfrm>
            <a:off x="-11666" y="4267200"/>
            <a:ext cx="7784066" cy="1008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object 2">
            <a:extLst>
              <a:ext uri="{FF2B5EF4-FFF2-40B4-BE49-F238E27FC236}">
                <a16:creationId xmlns:a16="http://schemas.microsoft.com/office/drawing/2014/main" id="{17FDE592-B78C-2835-49EE-D6C7979D26F6}"/>
              </a:ext>
            </a:extLst>
          </p:cNvPr>
          <p:cNvPicPr/>
          <p:nvPr/>
        </p:nvPicPr>
        <p:blipFill rotWithShape="1">
          <a:blip r:embed="rId3" cstate="print"/>
          <a:srcRect l="6250" t="46667" r="79375" b="27777"/>
          <a:stretch/>
        </p:blipFill>
        <p:spPr>
          <a:xfrm>
            <a:off x="852450" y="3429000"/>
            <a:ext cx="1585950" cy="1453331"/>
          </a:xfrm>
          <a:prstGeom prst="rect">
            <a:avLst/>
          </a:prstGeom>
        </p:spPr>
      </p:pic>
      <p:pic>
        <p:nvPicPr>
          <p:cNvPr id="10" name="object 2">
            <a:extLst>
              <a:ext uri="{FF2B5EF4-FFF2-40B4-BE49-F238E27FC236}">
                <a16:creationId xmlns:a16="http://schemas.microsoft.com/office/drawing/2014/main" id="{1C8545F2-981B-CC52-E8F9-E2AFCAE753D6}"/>
              </a:ext>
            </a:extLst>
          </p:cNvPr>
          <p:cNvPicPr/>
          <p:nvPr/>
        </p:nvPicPr>
        <p:blipFill rotWithShape="1">
          <a:blip r:embed="rId3" cstate="print"/>
          <a:srcRect l="21875" t="46667" r="61875" b="27777"/>
          <a:stretch/>
        </p:blipFill>
        <p:spPr>
          <a:xfrm>
            <a:off x="2819400" y="3429000"/>
            <a:ext cx="1752600" cy="1511500"/>
          </a:xfrm>
          <a:prstGeom prst="rect">
            <a:avLst/>
          </a:prstGeom>
        </p:spPr>
      </p:pic>
      <p:pic>
        <p:nvPicPr>
          <p:cNvPr id="11" name="object 2">
            <a:extLst>
              <a:ext uri="{FF2B5EF4-FFF2-40B4-BE49-F238E27FC236}">
                <a16:creationId xmlns:a16="http://schemas.microsoft.com/office/drawing/2014/main" id="{68887ECE-FDFD-DBEF-481F-C9552F36B0AA}"/>
              </a:ext>
            </a:extLst>
          </p:cNvPr>
          <p:cNvPicPr/>
          <p:nvPr/>
        </p:nvPicPr>
        <p:blipFill rotWithShape="1">
          <a:blip r:embed="rId3" cstate="print"/>
          <a:srcRect l="40000" t="43332" r="34375" b="26667"/>
          <a:stretch/>
        </p:blipFill>
        <p:spPr>
          <a:xfrm>
            <a:off x="5348186" y="3429000"/>
            <a:ext cx="2348014" cy="16639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FCCDFEF-1626-11D0-CBE5-79D795CCED8E}"/>
              </a:ext>
            </a:extLst>
          </p:cNvPr>
          <p:cNvSpPr/>
          <p:nvPr/>
        </p:nvSpPr>
        <p:spPr>
          <a:xfrm>
            <a:off x="533400" y="4419600"/>
            <a:ext cx="4509986" cy="862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B80C934-315F-2DED-55FF-4A532B283755}"/>
              </a:ext>
            </a:extLst>
          </p:cNvPr>
          <p:cNvSpPr/>
          <p:nvPr/>
        </p:nvSpPr>
        <p:spPr>
          <a:xfrm>
            <a:off x="5195786" y="4621394"/>
            <a:ext cx="2526266" cy="7888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DFBF61-AFD3-04C9-9635-F50F844BE81B}"/>
              </a:ext>
            </a:extLst>
          </p:cNvPr>
          <p:cNvSpPr txBox="1"/>
          <p:nvPr/>
        </p:nvSpPr>
        <p:spPr>
          <a:xfrm>
            <a:off x="852450" y="4533097"/>
            <a:ext cx="7224750" cy="1109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30000" noProof="0" dirty="0">
                <a:ln>
                  <a:noFill/>
                </a:ln>
                <a:solidFill>
                  <a:srgbClr val="F7951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$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7951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600</a:t>
            </a:r>
            <a:r>
              <a:rPr kumimoji="0" lang="es-ES" sz="2800" b="1" i="0" u="none" strike="noStrike" kern="1200" cap="none" spc="0" normalizeH="0" baseline="30000" noProof="0" dirty="0">
                <a:ln>
                  <a:noFill/>
                </a:ln>
                <a:solidFill>
                  <a:srgbClr val="F7951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MXN</a:t>
            </a:r>
            <a:endParaRPr kumimoji="0" lang="es-ES" sz="2800" b="1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	</a:t>
            </a:r>
            <a:r>
              <a:rPr kumimoji="0" lang="es-ES" sz="3600" b="1" i="0" u="none" strike="noStrike" kern="1200" cap="none" spc="0" normalizeH="0" baseline="30000" noProof="0" dirty="0">
                <a:ln>
                  <a:noFill/>
                </a:ln>
                <a:solidFill>
                  <a:srgbClr val="444C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$</a:t>
            </a: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444C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2,400</a:t>
            </a:r>
            <a:r>
              <a:rPr kumimoji="0" lang="es-ES" sz="3600" b="1" i="0" u="none" strike="noStrike" kern="1200" cap="none" spc="0" normalizeH="0" baseline="30000" noProof="0" dirty="0">
                <a:ln>
                  <a:noFill/>
                </a:ln>
                <a:solidFill>
                  <a:srgbClr val="444C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MXN</a:t>
            </a:r>
          </a:p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239A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  </a:t>
            </a:r>
            <a:r>
              <a:rPr kumimoji="0" lang="es-ES" sz="4000" b="1" i="0" u="none" strike="noStrike" kern="1200" cap="none" spc="0" normalizeH="0" baseline="30000" noProof="0" dirty="0">
                <a:ln>
                  <a:noFill/>
                </a:ln>
                <a:solidFill>
                  <a:srgbClr val="239A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$</a:t>
            </a:r>
            <a:r>
              <a:rPr lang="es-ES" sz="4000" b="1" dirty="0">
                <a:solidFill>
                  <a:srgbClr val="239A4A"/>
                </a:solidFill>
                <a:latin typeface="Calibri"/>
              </a:rPr>
              <a:t>9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239A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,600</a:t>
            </a:r>
            <a:r>
              <a:rPr kumimoji="0" lang="es-ES" sz="4000" b="1" i="0" u="none" strike="noStrike" kern="1200" cap="none" spc="0" normalizeH="0" baseline="30000" noProof="0" dirty="0">
                <a:ln>
                  <a:noFill/>
                </a:ln>
                <a:solidFill>
                  <a:srgbClr val="239A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s-ES" sz="4000" b="1" baseline="30000" dirty="0">
                <a:solidFill>
                  <a:srgbClr val="239A4A"/>
                </a:solidFill>
                <a:latin typeface="Calibri"/>
              </a:rPr>
              <a:t>MXN</a:t>
            </a:r>
            <a:endParaRPr kumimoji="0" lang="es-ES" sz="4000" b="1" i="0" u="none" strike="noStrike" kern="1200" cap="none" spc="0" normalizeH="0" baseline="30000" noProof="0" dirty="0">
              <a:ln>
                <a:noFill/>
              </a:ln>
              <a:solidFill>
                <a:srgbClr val="239A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55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23</Words>
  <Application>Microsoft Office PowerPoint</Application>
  <PresentationFormat>Panorámica</PresentationFormat>
  <Paragraphs>5</Paragraphs>
  <Slides>15</Slides>
  <Notes>1</Notes>
  <HiddenSlides>1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Tema de Office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Megía Leiva</dc:creator>
  <cp:lastModifiedBy>José Megía Leiva</cp:lastModifiedBy>
  <cp:revision>6</cp:revision>
  <dcterms:created xsi:type="dcterms:W3CDTF">2022-07-04T20:33:37Z</dcterms:created>
  <dcterms:modified xsi:type="dcterms:W3CDTF">2023-10-25T22:32:34Z</dcterms:modified>
</cp:coreProperties>
</file>