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57" r:id="rId4"/>
    <p:sldId id="261" r:id="rId5"/>
    <p:sldId id="260" r:id="rId6"/>
    <p:sldId id="262" r:id="rId7"/>
    <p:sldId id="265"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3" r:id="rId26"/>
    <p:sldId id="284" r:id="rId27"/>
    <p:sldId id="297" r:id="rId28"/>
    <p:sldId id="285" r:id="rId29"/>
    <p:sldId id="286" r:id="rId30"/>
    <p:sldId id="282" r:id="rId31"/>
    <p:sldId id="288" r:id="rId32"/>
    <p:sldId id="289" r:id="rId33"/>
    <p:sldId id="293" r:id="rId34"/>
    <p:sldId id="290" r:id="rId35"/>
    <p:sldId id="291" r:id="rId36"/>
    <p:sldId id="292" r:id="rId37"/>
    <p:sldId id="295" r:id="rId38"/>
    <p:sldId id="294" r:id="rId39"/>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CA1"/>
    <a:srgbClr val="69C7F3"/>
    <a:srgbClr val="F7951C"/>
    <a:srgbClr val="D84472"/>
    <a:srgbClr val="EC1C24"/>
    <a:srgbClr val="2499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2C10E-2142-47A9-BAE3-6177232565AF}" v="12" dt="2024-04-02T19:11:44.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55" d="100"/>
          <a:sy n="55" d="100"/>
        </p:scale>
        <p:origin x="78" y="6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Megía Leiva" userId="cb4e47ddd658e796" providerId="LiveId" clId="{D8A2C10E-2142-47A9-BAE3-6177232565AF}"/>
    <pc:docChg chg="undo custSel modSld">
      <pc:chgData name="José Megía Leiva" userId="cb4e47ddd658e796" providerId="LiveId" clId="{D8A2C10E-2142-47A9-BAE3-6177232565AF}" dt="2024-04-02T19:11:44.606" v="252"/>
      <pc:docMkLst>
        <pc:docMk/>
      </pc:docMkLst>
      <pc:sldChg chg="addSp modSp mod modTransition modShow">
        <pc:chgData name="José Megía Leiva" userId="cb4e47ddd658e796" providerId="LiveId" clId="{D8A2C10E-2142-47A9-BAE3-6177232565AF}" dt="2024-04-02T19:11:44.606" v="252"/>
        <pc:sldMkLst>
          <pc:docMk/>
          <pc:sldMk cId="1898315800" sldId="257"/>
        </pc:sldMkLst>
        <pc:spChg chg="add mod modVis">
          <ac:chgData name="José Megía Leiva" userId="cb4e47ddd658e796" providerId="LiveId" clId="{D8A2C10E-2142-47A9-BAE3-6177232565AF}" dt="2024-04-01T23:38:35.784" v="120" actId="14430"/>
          <ac:spMkLst>
            <pc:docMk/>
            <pc:sldMk cId="1898315800" sldId="257"/>
            <ac:spMk id="2" creationId="{62C838CB-62C6-89C1-F9E6-7CEAC2C4FACD}"/>
          </ac:spMkLst>
        </pc:spChg>
        <pc:spChg chg="add mod modVis">
          <ac:chgData name="José Megía Leiva" userId="cb4e47ddd658e796" providerId="LiveId" clId="{D8A2C10E-2142-47A9-BAE3-6177232565AF}" dt="2024-04-01T23:38:35.169" v="119" actId="14430"/>
          <ac:spMkLst>
            <pc:docMk/>
            <pc:sldMk cId="1898315800" sldId="257"/>
            <ac:spMk id="3" creationId="{30F11168-8066-F517-CF06-59034FF0D61E}"/>
          </ac:spMkLst>
        </pc:spChg>
        <pc:spChg chg="add mod modVis">
          <ac:chgData name="José Megía Leiva" userId="cb4e47ddd658e796" providerId="LiveId" clId="{D8A2C10E-2142-47A9-BAE3-6177232565AF}" dt="2024-04-01T23:38:34.607" v="118" actId="14430"/>
          <ac:spMkLst>
            <pc:docMk/>
            <pc:sldMk cId="1898315800" sldId="257"/>
            <ac:spMk id="4" creationId="{98DD0EBC-CF24-483B-DEC3-79786D7C1A70}"/>
          </ac:spMkLst>
        </pc:spChg>
        <pc:spChg chg="add mod modVis">
          <ac:chgData name="José Megía Leiva" userId="cb4e47ddd658e796" providerId="LiveId" clId="{D8A2C10E-2142-47A9-BAE3-6177232565AF}" dt="2024-04-01T23:38:34.051" v="117" actId="14430"/>
          <ac:spMkLst>
            <pc:docMk/>
            <pc:sldMk cId="1898315800" sldId="257"/>
            <ac:spMk id="5" creationId="{C48C5847-9B30-4AC0-8BA3-7ABD41C74953}"/>
          </ac:spMkLst>
        </pc:spChg>
        <pc:spChg chg="mod modVis">
          <ac:chgData name="José Megía Leiva" userId="cb4e47ddd658e796" providerId="LiveId" clId="{D8A2C10E-2142-47A9-BAE3-6177232565AF}" dt="2024-04-01T23:38:42.181" v="124" actId="14429"/>
          <ac:spMkLst>
            <pc:docMk/>
            <pc:sldMk cId="1898315800" sldId="257"/>
            <ac:spMk id="20" creationId="{BD94C084-4BF5-445F-B2C0-074A41259AEA}"/>
          </ac:spMkLst>
        </pc:spChg>
        <pc:spChg chg="mod modVis">
          <ac:chgData name="José Megía Leiva" userId="cb4e47ddd658e796" providerId="LiveId" clId="{D8A2C10E-2142-47A9-BAE3-6177232565AF}" dt="2024-04-01T23:38:41.551" v="123" actId="14429"/>
          <ac:spMkLst>
            <pc:docMk/>
            <pc:sldMk cId="1898315800" sldId="257"/>
            <ac:spMk id="22" creationId="{DA460BDA-DD90-400B-96E4-275FE7F5334E}"/>
          </ac:spMkLst>
        </pc:spChg>
        <pc:spChg chg="mod modVis">
          <ac:chgData name="José Megía Leiva" userId="cb4e47ddd658e796" providerId="LiveId" clId="{D8A2C10E-2142-47A9-BAE3-6177232565AF}" dt="2024-04-01T23:38:40.284" v="122" actId="14429"/>
          <ac:spMkLst>
            <pc:docMk/>
            <pc:sldMk cId="1898315800" sldId="257"/>
            <ac:spMk id="30" creationId="{8175E002-6B85-4B26-AEE7-22960E18616C}"/>
          </ac:spMkLst>
        </pc:spChg>
        <pc:spChg chg="mod modVis">
          <ac:chgData name="José Megía Leiva" userId="cb4e47ddd658e796" providerId="LiveId" clId="{D8A2C10E-2142-47A9-BAE3-6177232565AF}" dt="2024-04-01T23:38:39.714" v="121" actId="14429"/>
          <ac:spMkLst>
            <pc:docMk/>
            <pc:sldMk cId="1898315800" sldId="257"/>
            <ac:spMk id="31" creationId="{BBF71FEA-542C-4D64-AA46-3883CE0A7D96}"/>
          </ac:spMkLst>
        </pc:spChg>
        <pc:spChg chg="mod modVis">
          <ac:chgData name="José Megía Leiva" userId="cb4e47ddd658e796" providerId="LiveId" clId="{D8A2C10E-2142-47A9-BAE3-6177232565AF}" dt="2024-04-01T23:38:43.697" v="126" actId="14429"/>
          <ac:spMkLst>
            <pc:docMk/>
            <pc:sldMk cId="1898315800" sldId="257"/>
            <ac:spMk id="39" creationId="{0C9953BA-28AC-479E-85F8-AABBA6B41136}"/>
          </ac:spMkLst>
        </pc:spChg>
      </pc:sldChg>
      <pc:sldChg chg="addSp modSp mod modTransition">
        <pc:chgData name="José Megía Leiva" userId="cb4e47ddd658e796" providerId="LiveId" clId="{D8A2C10E-2142-47A9-BAE3-6177232565AF}" dt="2024-04-02T19:11:44.606" v="252"/>
        <pc:sldMkLst>
          <pc:docMk/>
          <pc:sldMk cId="2562702880" sldId="258"/>
        </pc:sldMkLst>
        <pc:spChg chg="add mod modVis">
          <ac:chgData name="José Megía Leiva" userId="cb4e47ddd658e796" providerId="LiveId" clId="{D8A2C10E-2142-47A9-BAE3-6177232565AF}" dt="2024-04-01T23:38:30.219" v="116" actId="14430"/>
          <ac:spMkLst>
            <pc:docMk/>
            <pc:sldMk cId="2562702880" sldId="258"/>
            <ac:spMk id="2" creationId="{DE89750E-9803-9921-2A13-2EF415473FAB}"/>
          </ac:spMkLst>
        </pc:spChg>
        <pc:spChg chg="mod modVis">
          <ac:chgData name="José Megía Leiva" userId="cb4e47ddd658e796" providerId="LiveId" clId="{D8A2C10E-2142-47A9-BAE3-6177232565AF}" dt="2024-04-01T23:38:28.511" v="115" actId="14429"/>
          <ac:spMkLst>
            <pc:docMk/>
            <pc:sldMk cId="2562702880" sldId="258"/>
            <ac:spMk id="18" creationId="{88EF082E-C240-4759-9BB9-5F873CEBB3A4}"/>
          </ac:spMkLst>
        </pc:spChg>
      </pc:sldChg>
      <pc:sldChg chg="modTransition">
        <pc:chgData name="José Megía Leiva" userId="cb4e47ddd658e796" providerId="LiveId" clId="{D8A2C10E-2142-47A9-BAE3-6177232565AF}" dt="2024-04-02T19:11:44.606" v="252"/>
        <pc:sldMkLst>
          <pc:docMk/>
          <pc:sldMk cId="1714271113" sldId="259"/>
        </pc:sldMkLst>
      </pc:sldChg>
      <pc:sldChg chg="addSp modSp mod modTransition">
        <pc:chgData name="José Megía Leiva" userId="cb4e47ddd658e796" providerId="LiveId" clId="{D8A2C10E-2142-47A9-BAE3-6177232565AF}" dt="2024-04-02T19:11:44.606" v="252"/>
        <pc:sldMkLst>
          <pc:docMk/>
          <pc:sldMk cId="1104707399" sldId="260"/>
        </pc:sldMkLst>
        <pc:spChg chg="add mod modVis">
          <ac:chgData name="José Megía Leiva" userId="cb4e47ddd658e796" providerId="LiveId" clId="{D8A2C10E-2142-47A9-BAE3-6177232565AF}" dt="2024-04-01T23:39:03.886" v="140" actId="14430"/>
          <ac:spMkLst>
            <pc:docMk/>
            <pc:sldMk cId="1104707399" sldId="260"/>
            <ac:spMk id="2" creationId="{F4ACE0A3-30C8-FA63-3CF7-4B7FC4580CD9}"/>
          </ac:spMkLst>
        </pc:spChg>
        <pc:spChg chg="add mod modVis">
          <ac:chgData name="José Megía Leiva" userId="cb4e47ddd658e796" providerId="LiveId" clId="{D8A2C10E-2142-47A9-BAE3-6177232565AF}" dt="2024-04-01T23:39:03.384" v="139" actId="14430"/>
          <ac:spMkLst>
            <pc:docMk/>
            <pc:sldMk cId="1104707399" sldId="260"/>
            <ac:spMk id="3" creationId="{1C29C095-E6A1-0D25-583D-530026238B49}"/>
          </ac:spMkLst>
        </pc:spChg>
        <pc:spChg chg="add mod modVis">
          <ac:chgData name="José Megía Leiva" userId="cb4e47ddd658e796" providerId="LiveId" clId="{D8A2C10E-2142-47A9-BAE3-6177232565AF}" dt="2024-04-01T23:39:02.904" v="138" actId="14430"/>
          <ac:spMkLst>
            <pc:docMk/>
            <pc:sldMk cId="1104707399" sldId="260"/>
            <ac:spMk id="4" creationId="{8DA6F329-68F9-016A-B60F-003C74B0CFFE}"/>
          </ac:spMkLst>
        </pc:spChg>
        <pc:spChg chg="mod modVis">
          <ac:chgData name="José Megía Leiva" userId="cb4e47ddd658e796" providerId="LiveId" clId="{D8A2C10E-2142-47A9-BAE3-6177232565AF}" dt="2024-04-01T23:39:07.231" v="143" actId="14429"/>
          <ac:spMkLst>
            <pc:docMk/>
            <pc:sldMk cId="1104707399" sldId="260"/>
            <ac:spMk id="46" creationId="{3F451B0C-B0C2-4C60-9BE2-1C077D104505}"/>
          </ac:spMkLst>
        </pc:spChg>
        <pc:spChg chg="mod modVis">
          <ac:chgData name="José Megía Leiva" userId="cb4e47ddd658e796" providerId="LiveId" clId="{D8A2C10E-2142-47A9-BAE3-6177232565AF}" dt="2024-04-01T23:39:06.774" v="142" actId="14429"/>
          <ac:spMkLst>
            <pc:docMk/>
            <pc:sldMk cId="1104707399" sldId="260"/>
            <ac:spMk id="47" creationId="{BA3F7B2F-5F09-46FA-82B6-C0E4B13A6308}"/>
          </ac:spMkLst>
        </pc:spChg>
        <pc:spChg chg="mod modVis">
          <ac:chgData name="José Megía Leiva" userId="cb4e47ddd658e796" providerId="LiveId" clId="{D8A2C10E-2142-47A9-BAE3-6177232565AF}" dt="2024-04-01T23:39:06.339" v="141" actId="14429"/>
          <ac:spMkLst>
            <pc:docMk/>
            <pc:sldMk cId="1104707399" sldId="260"/>
            <ac:spMk id="48" creationId="{B7074BDE-2D32-412F-905D-182FAB55E36B}"/>
          </ac:spMkLst>
        </pc:spChg>
        <pc:spChg chg="mod modVis">
          <ac:chgData name="José Megía Leiva" userId="cb4e47ddd658e796" providerId="LiveId" clId="{D8A2C10E-2142-47A9-BAE3-6177232565AF}" dt="2024-03-27T20:15:49.720" v="28" actId="14429"/>
          <ac:spMkLst>
            <pc:docMk/>
            <pc:sldMk cId="1104707399" sldId="260"/>
            <ac:spMk id="58" creationId="{B3585E5C-0B66-45F3-9EF8-3380D4B08FCF}"/>
          </ac:spMkLst>
        </pc:spChg>
        <pc:spChg chg="mod modVis">
          <ac:chgData name="José Megía Leiva" userId="cb4e47ddd658e796" providerId="LiveId" clId="{D8A2C10E-2142-47A9-BAE3-6177232565AF}" dt="2024-03-27T20:15:47.688" v="26" actId="14429"/>
          <ac:spMkLst>
            <pc:docMk/>
            <pc:sldMk cId="1104707399" sldId="260"/>
            <ac:spMk id="59" creationId="{610DD2FB-7810-481F-A479-9AB3DDF1592B}"/>
          </ac:spMkLst>
        </pc:spChg>
      </pc:sldChg>
      <pc:sldChg chg="addSp modSp mod modTransition modShow">
        <pc:chgData name="José Megía Leiva" userId="cb4e47ddd658e796" providerId="LiveId" clId="{D8A2C10E-2142-47A9-BAE3-6177232565AF}" dt="2024-04-02T19:11:44.606" v="252"/>
        <pc:sldMkLst>
          <pc:docMk/>
          <pc:sldMk cId="3613109448" sldId="261"/>
        </pc:sldMkLst>
        <pc:spChg chg="add mod modVis">
          <ac:chgData name="José Megía Leiva" userId="cb4e47ddd658e796" providerId="LiveId" clId="{D8A2C10E-2142-47A9-BAE3-6177232565AF}" dt="2024-04-01T23:38:51.332" v="131" actId="14430"/>
          <ac:spMkLst>
            <pc:docMk/>
            <pc:sldMk cId="3613109448" sldId="261"/>
            <ac:spMk id="2" creationId="{FF61524F-112F-BFFF-8371-8890FF6C4370}"/>
          </ac:spMkLst>
        </pc:spChg>
        <pc:spChg chg="add mod modVis">
          <ac:chgData name="José Megía Leiva" userId="cb4e47ddd658e796" providerId="LiveId" clId="{D8A2C10E-2142-47A9-BAE3-6177232565AF}" dt="2024-04-01T23:38:50.784" v="130" actId="14430"/>
          <ac:spMkLst>
            <pc:docMk/>
            <pc:sldMk cId="3613109448" sldId="261"/>
            <ac:spMk id="3" creationId="{7749F231-0E42-0E40-C190-19DEFF0DD5B5}"/>
          </ac:spMkLst>
        </pc:spChg>
        <pc:spChg chg="add mod modVis">
          <ac:chgData name="José Megía Leiva" userId="cb4e47ddd658e796" providerId="LiveId" clId="{D8A2C10E-2142-47A9-BAE3-6177232565AF}" dt="2024-04-01T23:38:50.266" v="129" actId="14430"/>
          <ac:spMkLst>
            <pc:docMk/>
            <pc:sldMk cId="3613109448" sldId="261"/>
            <ac:spMk id="5" creationId="{E868FAAD-155C-0A45-F67B-570B7E7BED36}"/>
          </ac:spMkLst>
        </pc:spChg>
        <pc:spChg chg="add mod modVis">
          <ac:chgData name="José Megía Leiva" userId="cb4e47ddd658e796" providerId="LiveId" clId="{D8A2C10E-2142-47A9-BAE3-6177232565AF}" dt="2024-04-01T23:38:49.360" v="128" actId="14430"/>
          <ac:spMkLst>
            <pc:docMk/>
            <pc:sldMk cId="3613109448" sldId="261"/>
            <ac:spMk id="6" creationId="{62949EB9-E63F-2E7C-A262-F7E27CD8E239}"/>
          </ac:spMkLst>
        </pc:spChg>
        <pc:spChg chg="add mod modVis">
          <ac:chgData name="José Megía Leiva" userId="cb4e47ddd658e796" providerId="LiveId" clId="{D8A2C10E-2142-47A9-BAE3-6177232565AF}" dt="2024-04-01T23:38:48.774" v="127" actId="14430"/>
          <ac:spMkLst>
            <pc:docMk/>
            <pc:sldMk cId="3613109448" sldId="261"/>
            <ac:spMk id="7" creationId="{2AB1CC40-92CE-7402-3565-633370A2E416}"/>
          </ac:spMkLst>
        </pc:spChg>
        <pc:spChg chg="mod modVis">
          <ac:chgData name="José Megía Leiva" userId="cb4e47ddd658e796" providerId="LiveId" clId="{D8A2C10E-2142-47A9-BAE3-6177232565AF}" dt="2024-04-01T23:38:58.974" v="137" actId="14429"/>
          <ac:spMkLst>
            <pc:docMk/>
            <pc:sldMk cId="3613109448" sldId="261"/>
            <ac:spMk id="16" creationId="{E639CB1C-0C71-449F-92F2-571ABE8DF91D}"/>
          </ac:spMkLst>
        </pc:spChg>
        <pc:spChg chg="mod modVis">
          <ac:chgData name="José Megía Leiva" userId="cb4e47ddd658e796" providerId="LiveId" clId="{D8A2C10E-2142-47A9-BAE3-6177232565AF}" dt="2024-04-01T23:38:55.944" v="133" actId="14429"/>
          <ac:spMkLst>
            <pc:docMk/>
            <pc:sldMk cId="3613109448" sldId="261"/>
            <ac:spMk id="18" creationId="{91174087-A242-40B9-9255-E484F4E535EE}"/>
          </ac:spMkLst>
        </pc:spChg>
        <pc:spChg chg="mod modVis">
          <ac:chgData name="José Megía Leiva" userId="cb4e47ddd658e796" providerId="LiveId" clId="{D8A2C10E-2142-47A9-BAE3-6177232565AF}" dt="2024-04-01T23:38:54.068" v="132" actId="14429"/>
          <ac:spMkLst>
            <pc:docMk/>
            <pc:sldMk cId="3613109448" sldId="261"/>
            <ac:spMk id="21" creationId="{047ED5DC-091A-4EB0-A612-C1B866373AAE}"/>
          </ac:spMkLst>
        </pc:spChg>
        <pc:spChg chg="mod modVis">
          <ac:chgData name="José Megía Leiva" userId="cb4e47ddd658e796" providerId="LiveId" clId="{D8A2C10E-2142-47A9-BAE3-6177232565AF}" dt="2024-04-01T23:38:58.413" v="136" actId="14429"/>
          <ac:spMkLst>
            <pc:docMk/>
            <pc:sldMk cId="3613109448" sldId="261"/>
            <ac:spMk id="25" creationId="{A7DE8E67-8CFF-4E18-BF72-D70E0C2A9F7E}"/>
          </ac:spMkLst>
        </pc:spChg>
        <pc:spChg chg="mod modVis">
          <ac:chgData name="José Megía Leiva" userId="cb4e47ddd658e796" providerId="LiveId" clId="{D8A2C10E-2142-47A9-BAE3-6177232565AF}" dt="2024-04-01T23:38:57.902" v="135" actId="14429"/>
          <ac:spMkLst>
            <pc:docMk/>
            <pc:sldMk cId="3613109448" sldId="261"/>
            <ac:spMk id="27" creationId="{EA211D7E-6B5C-4294-A7C2-493D50AD70D6}"/>
          </ac:spMkLst>
        </pc:spChg>
        <pc:spChg chg="mod modVis">
          <ac:chgData name="José Megía Leiva" userId="cb4e47ddd658e796" providerId="LiveId" clId="{D8A2C10E-2142-47A9-BAE3-6177232565AF}" dt="2024-04-01T23:38:57.414" v="134" actId="14429"/>
          <ac:spMkLst>
            <pc:docMk/>
            <pc:sldMk cId="3613109448" sldId="261"/>
            <ac:spMk id="33" creationId="{C69FE041-CBB5-4630-BEE6-C2A3DC0353C2}"/>
          </ac:spMkLst>
        </pc:spChg>
      </pc:sldChg>
      <pc:sldChg chg="addSp modSp mod modTransition modShow">
        <pc:chgData name="José Megía Leiva" userId="cb4e47ddd658e796" providerId="LiveId" clId="{D8A2C10E-2142-47A9-BAE3-6177232565AF}" dt="2024-04-02T19:11:44.606" v="252"/>
        <pc:sldMkLst>
          <pc:docMk/>
          <pc:sldMk cId="1882851971" sldId="262"/>
        </pc:sldMkLst>
        <pc:spChg chg="add mod modVis">
          <ac:chgData name="José Megía Leiva" userId="cb4e47ddd658e796" providerId="LiveId" clId="{D8A2C10E-2142-47A9-BAE3-6177232565AF}" dt="2024-04-01T23:39:18.399" v="149" actId="14430"/>
          <ac:spMkLst>
            <pc:docMk/>
            <pc:sldMk cId="1882851971" sldId="262"/>
            <ac:spMk id="8" creationId="{24C93D1F-8F13-DBD4-A379-CE9691329370}"/>
          </ac:spMkLst>
        </pc:spChg>
        <pc:spChg chg="add mod modVis">
          <ac:chgData name="José Megía Leiva" userId="cb4e47ddd658e796" providerId="LiveId" clId="{D8A2C10E-2142-47A9-BAE3-6177232565AF}" dt="2024-04-01T23:39:17.732" v="148" actId="14430"/>
          <ac:spMkLst>
            <pc:docMk/>
            <pc:sldMk cId="1882851971" sldId="262"/>
            <ac:spMk id="9" creationId="{2B86B708-CEA9-1B95-7C45-3099286004E3}"/>
          </ac:spMkLst>
        </pc:spChg>
        <pc:spChg chg="mod modVis">
          <ac:chgData name="José Megía Leiva" userId="cb4e47ddd658e796" providerId="LiveId" clId="{D8A2C10E-2142-47A9-BAE3-6177232565AF}" dt="2024-04-01T23:39:22.839" v="150" actId="14429"/>
          <ac:spMkLst>
            <pc:docMk/>
            <pc:sldMk cId="1882851971" sldId="262"/>
            <ac:spMk id="10" creationId="{3421C35A-5125-402A-8D1A-23FFAA106557}"/>
          </ac:spMkLst>
        </pc:spChg>
        <pc:spChg chg="mod modVis">
          <ac:chgData name="José Megía Leiva" userId="cb4e47ddd658e796" providerId="LiveId" clId="{D8A2C10E-2142-47A9-BAE3-6177232565AF}" dt="2024-04-01T23:39:31.869" v="156" actId="14429"/>
          <ac:spMkLst>
            <pc:docMk/>
            <pc:sldMk cId="1882851971" sldId="262"/>
            <ac:spMk id="11" creationId="{0279F83C-510A-4618-93C6-E391CBD664F3}"/>
          </ac:spMkLst>
        </pc:spChg>
        <pc:spChg chg="add mod modVis">
          <ac:chgData name="José Megía Leiva" userId="cb4e47ddd658e796" providerId="LiveId" clId="{D8A2C10E-2142-47A9-BAE3-6177232565AF}" dt="2024-04-01T23:39:33.985" v="157" actId="14430"/>
          <ac:spMkLst>
            <pc:docMk/>
            <pc:sldMk cId="1882851971" sldId="262"/>
            <ac:spMk id="12" creationId="{728F2576-80B1-FD08-7CBE-594A058FFA94}"/>
          </ac:spMkLst>
        </pc:spChg>
        <pc:spChg chg="mod modVis">
          <ac:chgData name="José Megía Leiva" userId="cb4e47ddd658e796" providerId="LiveId" clId="{D8A2C10E-2142-47A9-BAE3-6177232565AF}" dt="2024-04-01T23:39:23.874" v="151" actId="14429"/>
          <ac:spMkLst>
            <pc:docMk/>
            <pc:sldMk cId="1882851971" sldId="262"/>
            <ac:spMk id="15" creationId="{B5C1FF1B-9A64-47A2-AA59-9D67DB476760}"/>
          </ac:spMkLst>
        </pc:spChg>
        <pc:spChg chg="mod modVis">
          <ac:chgData name="José Megía Leiva" userId="cb4e47ddd658e796" providerId="LiveId" clId="{D8A2C10E-2142-47A9-BAE3-6177232565AF}" dt="2024-04-01T23:39:30.017" v="155" actId="14429"/>
          <ac:spMkLst>
            <pc:docMk/>
            <pc:sldMk cId="1882851971" sldId="262"/>
            <ac:spMk id="17" creationId="{658A8D79-873F-4BFF-8E28-19EFB07F823B}"/>
          </ac:spMkLst>
        </pc:spChg>
        <pc:picChg chg="mod modVis">
          <ac:chgData name="José Megía Leiva" userId="cb4e47ddd658e796" providerId="LiveId" clId="{D8A2C10E-2142-47A9-BAE3-6177232565AF}" dt="2024-04-01T23:39:28.299" v="153" actId="14429"/>
          <ac:picMkLst>
            <pc:docMk/>
            <pc:sldMk cId="1882851971" sldId="262"/>
            <ac:picMk id="28" creationId="{408A8FB9-F898-4828-9780-8E8474C3D894}"/>
          </ac:picMkLst>
        </pc:picChg>
      </pc:sldChg>
      <pc:sldChg chg="addSp delSp modSp mod modTransition modShow">
        <pc:chgData name="José Megía Leiva" userId="cb4e47ddd658e796" providerId="LiveId" clId="{D8A2C10E-2142-47A9-BAE3-6177232565AF}" dt="2024-04-02T19:11:44.606" v="252"/>
        <pc:sldMkLst>
          <pc:docMk/>
          <pc:sldMk cId="2317999309" sldId="263"/>
        </pc:sldMkLst>
        <pc:spChg chg="add mod topLvl">
          <ac:chgData name="José Megía Leiva" userId="cb4e47ddd658e796" providerId="LiveId" clId="{D8A2C10E-2142-47A9-BAE3-6177232565AF}" dt="2024-03-27T20:29:44.631" v="113" actId="164"/>
          <ac:spMkLst>
            <pc:docMk/>
            <pc:sldMk cId="2317999309" sldId="263"/>
            <ac:spMk id="2" creationId="{0728CB01-0549-7A97-3138-709A596A34BF}"/>
          </ac:spMkLst>
        </pc:spChg>
        <pc:spChg chg="add mod topLvl">
          <ac:chgData name="José Megía Leiva" userId="cb4e47ddd658e796" providerId="LiveId" clId="{D8A2C10E-2142-47A9-BAE3-6177232565AF}" dt="2024-03-27T20:29:44.631" v="113" actId="164"/>
          <ac:spMkLst>
            <pc:docMk/>
            <pc:sldMk cId="2317999309" sldId="263"/>
            <ac:spMk id="3" creationId="{FF7AD375-3E3A-A2C6-8E5B-D6ACB32DEC90}"/>
          </ac:spMkLst>
        </pc:spChg>
        <pc:spChg chg="add mod topLvl">
          <ac:chgData name="José Megía Leiva" userId="cb4e47ddd658e796" providerId="LiveId" clId="{D8A2C10E-2142-47A9-BAE3-6177232565AF}" dt="2024-03-27T20:29:44.631" v="113" actId="164"/>
          <ac:spMkLst>
            <pc:docMk/>
            <pc:sldMk cId="2317999309" sldId="263"/>
            <ac:spMk id="4" creationId="{4E2386CC-3C56-C921-559D-0003E4495B42}"/>
          </ac:spMkLst>
        </pc:spChg>
        <pc:spChg chg="add mod topLvl">
          <ac:chgData name="José Megía Leiva" userId="cb4e47ddd658e796" providerId="LiveId" clId="{D8A2C10E-2142-47A9-BAE3-6177232565AF}" dt="2024-03-27T20:29:44.631" v="113" actId="164"/>
          <ac:spMkLst>
            <pc:docMk/>
            <pc:sldMk cId="2317999309" sldId="263"/>
            <ac:spMk id="5" creationId="{F990F3CB-0D90-E8EC-B8F7-DA797688B258}"/>
          </ac:spMkLst>
        </pc:spChg>
        <pc:spChg chg="add mod topLvl">
          <ac:chgData name="José Megía Leiva" userId="cb4e47ddd658e796" providerId="LiveId" clId="{D8A2C10E-2142-47A9-BAE3-6177232565AF}" dt="2024-03-27T20:29:44.631" v="113" actId="164"/>
          <ac:spMkLst>
            <pc:docMk/>
            <pc:sldMk cId="2317999309" sldId="263"/>
            <ac:spMk id="6" creationId="{8314255B-0971-5B82-EE36-A90426D9C051}"/>
          </ac:spMkLst>
        </pc:spChg>
        <pc:spChg chg="add mod topLvl">
          <ac:chgData name="José Megía Leiva" userId="cb4e47ddd658e796" providerId="LiveId" clId="{D8A2C10E-2142-47A9-BAE3-6177232565AF}" dt="2024-03-27T20:29:44.631" v="113" actId="164"/>
          <ac:spMkLst>
            <pc:docMk/>
            <pc:sldMk cId="2317999309" sldId="263"/>
            <ac:spMk id="7" creationId="{08020A43-5C11-29B7-100D-130C4F214DCE}"/>
          </ac:spMkLst>
        </pc:spChg>
        <pc:spChg chg="add mod ord">
          <ac:chgData name="José Megía Leiva" userId="cb4e47ddd658e796" providerId="LiveId" clId="{D8A2C10E-2142-47A9-BAE3-6177232565AF}" dt="2024-03-27T20:29:44.631" v="113" actId="164"/>
          <ac:spMkLst>
            <pc:docMk/>
            <pc:sldMk cId="2317999309" sldId="263"/>
            <ac:spMk id="9" creationId="{422C84A1-9880-FE36-2D19-5956ECB4F41F}"/>
          </ac:spMkLst>
        </pc:spChg>
        <pc:spChg chg="mod modVis">
          <ac:chgData name="José Megía Leiva" userId="cb4e47ddd658e796" providerId="LiveId" clId="{D8A2C10E-2142-47A9-BAE3-6177232565AF}" dt="2024-03-27T20:23:30.808" v="92" actId="14430"/>
          <ac:spMkLst>
            <pc:docMk/>
            <pc:sldMk cId="2317999309" sldId="263"/>
            <ac:spMk id="20" creationId="{DCA8A82B-845C-417E-8312-7C683B3293ED}"/>
          </ac:spMkLst>
        </pc:spChg>
        <pc:spChg chg="mod modVis">
          <ac:chgData name="José Megía Leiva" userId="cb4e47ddd658e796" providerId="LiveId" clId="{D8A2C10E-2142-47A9-BAE3-6177232565AF}" dt="2024-04-01T23:40:07.187" v="172" actId="14429"/>
          <ac:spMkLst>
            <pc:docMk/>
            <pc:sldMk cId="2317999309" sldId="263"/>
            <ac:spMk id="21" creationId="{FD3146B2-82F1-4737-BB00-373CE9E7E2C6}"/>
          </ac:spMkLst>
        </pc:spChg>
        <pc:spChg chg="mod modVis">
          <ac:chgData name="José Megía Leiva" userId="cb4e47ddd658e796" providerId="LiveId" clId="{D8A2C10E-2142-47A9-BAE3-6177232565AF}" dt="2024-04-01T23:40:11.838" v="177" actId="14429"/>
          <ac:spMkLst>
            <pc:docMk/>
            <pc:sldMk cId="2317999309" sldId="263"/>
            <ac:spMk id="34" creationId="{3EAC4137-86D1-4095-9442-07A747096CF0}"/>
          </ac:spMkLst>
        </pc:spChg>
        <pc:spChg chg="mod modVis">
          <ac:chgData name="José Megía Leiva" userId="cb4e47ddd658e796" providerId="LiveId" clId="{D8A2C10E-2142-47A9-BAE3-6177232565AF}" dt="2024-04-01T23:40:11.402" v="176" actId="14429"/>
          <ac:spMkLst>
            <pc:docMk/>
            <pc:sldMk cId="2317999309" sldId="263"/>
            <ac:spMk id="35" creationId="{50EEA5AA-8233-4C63-9187-9EB4D714E28E}"/>
          </ac:spMkLst>
        </pc:spChg>
        <pc:spChg chg="mod modVis">
          <ac:chgData name="José Megía Leiva" userId="cb4e47ddd658e796" providerId="LiveId" clId="{D8A2C10E-2142-47A9-BAE3-6177232565AF}" dt="2024-04-01T23:40:10.794" v="175" actId="14429"/>
          <ac:spMkLst>
            <pc:docMk/>
            <pc:sldMk cId="2317999309" sldId="263"/>
            <ac:spMk id="36" creationId="{97EA05CE-FA9A-4CC4-80A2-62C58EE4670D}"/>
          </ac:spMkLst>
        </pc:spChg>
        <pc:spChg chg="mod modVis">
          <ac:chgData name="José Megía Leiva" userId="cb4e47ddd658e796" providerId="LiveId" clId="{D8A2C10E-2142-47A9-BAE3-6177232565AF}" dt="2024-04-01T23:40:10.232" v="174" actId="14429"/>
          <ac:spMkLst>
            <pc:docMk/>
            <pc:sldMk cId="2317999309" sldId="263"/>
            <ac:spMk id="37" creationId="{37A21207-7FB4-42B4-9B6D-3D3E6415CB31}"/>
          </ac:spMkLst>
        </pc:spChg>
        <pc:spChg chg="mod modVis">
          <ac:chgData name="José Megía Leiva" userId="cb4e47ddd658e796" providerId="LiveId" clId="{D8A2C10E-2142-47A9-BAE3-6177232565AF}" dt="2024-04-01T23:40:09.744" v="173" actId="14429"/>
          <ac:spMkLst>
            <pc:docMk/>
            <pc:sldMk cId="2317999309" sldId="263"/>
            <ac:spMk id="38" creationId="{7E3432C1-2FB9-4256-8EB1-58B479339505}"/>
          </ac:spMkLst>
        </pc:spChg>
        <pc:grpChg chg="add del mod modVis">
          <ac:chgData name="José Megía Leiva" userId="cb4e47ddd658e796" providerId="LiveId" clId="{D8A2C10E-2142-47A9-BAE3-6177232565AF}" dt="2024-03-27T20:29:23.853" v="109" actId="165"/>
          <ac:grpSpMkLst>
            <pc:docMk/>
            <pc:sldMk cId="2317999309" sldId="263"/>
            <ac:grpSpMk id="8" creationId="{1C82FE25-FB8D-873E-101F-486397728793}"/>
          </ac:grpSpMkLst>
        </pc:grpChg>
        <pc:grpChg chg="add mod modVis">
          <ac:chgData name="José Megía Leiva" userId="cb4e47ddd658e796" providerId="LiveId" clId="{D8A2C10E-2142-47A9-BAE3-6177232565AF}" dt="2024-04-01T23:40:04.412" v="171" actId="14430"/>
          <ac:grpSpMkLst>
            <pc:docMk/>
            <pc:sldMk cId="2317999309" sldId="263"/>
            <ac:grpSpMk id="10" creationId="{0B31B826-E1F4-35FE-1306-202052ADC241}"/>
          </ac:grpSpMkLst>
        </pc:grpChg>
      </pc:sldChg>
      <pc:sldChg chg="modSp mod modTransition modShow">
        <pc:chgData name="José Megía Leiva" userId="cb4e47ddd658e796" providerId="LiveId" clId="{D8A2C10E-2142-47A9-BAE3-6177232565AF}" dt="2024-04-02T19:11:44.606" v="252"/>
        <pc:sldMkLst>
          <pc:docMk/>
          <pc:sldMk cId="1272426385" sldId="264"/>
        </pc:sldMkLst>
        <pc:spChg chg="mod ord">
          <ac:chgData name="José Megía Leiva" userId="cb4e47ddd658e796" providerId="LiveId" clId="{D8A2C10E-2142-47A9-BAE3-6177232565AF}" dt="2024-04-01T23:41:02.215" v="192" actId="113"/>
          <ac:spMkLst>
            <pc:docMk/>
            <pc:sldMk cId="1272426385" sldId="264"/>
            <ac:spMk id="13" creationId="{2B30D685-5B1C-4FAD-AD6A-E510D1A38872}"/>
          </ac:spMkLst>
        </pc:spChg>
        <pc:picChg chg="mod modVis">
          <ac:chgData name="José Megía Leiva" userId="cb4e47ddd658e796" providerId="LiveId" clId="{D8A2C10E-2142-47A9-BAE3-6177232565AF}" dt="2024-04-01T23:40:24.183" v="179" actId="14429"/>
          <ac:picMkLst>
            <pc:docMk/>
            <pc:sldMk cId="1272426385" sldId="264"/>
            <ac:picMk id="40" creationId="{90ED7A18-065E-46FC-834F-C77261A25E44}"/>
          </ac:picMkLst>
        </pc:picChg>
      </pc:sldChg>
      <pc:sldChg chg="addSp modSp mod modTransition modShow">
        <pc:chgData name="José Megía Leiva" userId="cb4e47ddd658e796" providerId="LiveId" clId="{D8A2C10E-2142-47A9-BAE3-6177232565AF}" dt="2024-04-02T19:11:44.606" v="252"/>
        <pc:sldMkLst>
          <pc:docMk/>
          <pc:sldMk cId="2722774409" sldId="265"/>
        </pc:sldMkLst>
        <pc:spChg chg="add mod modVis">
          <ac:chgData name="José Megía Leiva" userId="cb4e47ddd658e796" providerId="LiveId" clId="{D8A2C10E-2142-47A9-BAE3-6177232565AF}" dt="2024-04-01T23:39:40.464" v="161" actId="14430"/>
          <ac:spMkLst>
            <pc:docMk/>
            <pc:sldMk cId="2722774409" sldId="265"/>
            <ac:spMk id="2" creationId="{B4DDD188-A899-4BD6-9C93-ECC3649BBE9B}"/>
          </ac:spMkLst>
        </pc:spChg>
        <pc:spChg chg="add mod modVis">
          <ac:chgData name="José Megía Leiva" userId="cb4e47ddd658e796" providerId="LiveId" clId="{D8A2C10E-2142-47A9-BAE3-6177232565AF}" dt="2024-04-01T23:39:39.894" v="160" actId="14430"/>
          <ac:spMkLst>
            <pc:docMk/>
            <pc:sldMk cId="2722774409" sldId="265"/>
            <ac:spMk id="3" creationId="{9C45E693-F03F-4F6B-81F9-5288685883CB}"/>
          </ac:spMkLst>
        </pc:spChg>
        <pc:spChg chg="add mod modVis">
          <ac:chgData name="José Megía Leiva" userId="cb4e47ddd658e796" providerId="LiveId" clId="{D8A2C10E-2142-47A9-BAE3-6177232565AF}" dt="2024-04-01T23:39:39.370" v="159" actId="14430"/>
          <ac:spMkLst>
            <pc:docMk/>
            <pc:sldMk cId="2722774409" sldId="265"/>
            <ac:spMk id="4" creationId="{37819122-03EF-49C5-A4A8-26912A77E979}"/>
          </ac:spMkLst>
        </pc:spChg>
        <pc:spChg chg="add mod modVis">
          <ac:chgData name="José Megía Leiva" userId="cb4e47ddd658e796" providerId="LiveId" clId="{D8A2C10E-2142-47A9-BAE3-6177232565AF}" dt="2024-04-01T23:39:38.830" v="158" actId="14430"/>
          <ac:spMkLst>
            <pc:docMk/>
            <pc:sldMk cId="2722774409" sldId="265"/>
            <ac:spMk id="5" creationId="{C86318DB-6ED6-4793-945A-032322520F3E}"/>
          </ac:spMkLst>
        </pc:spChg>
        <pc:spChg chg="mod modVis">
          <ac:chgData name="José Megía Leiva" userId="cb4e47ddd658e796" providerId="LiveId" clId="{D8A2C10E-2142-47A9-BAE3-6177232565AF}" dt="2024-03-27T20:19:10.294" v="54" actId="14429"/>
          <ac:spMkLst>
            <pc:docMk/>
            <pc:sldMk cId="2722774409" sldId="265"/>
            <ac:spMk id="8" creationId="{42653255-FD41-40B8-9034-DD6847D25858}"/>
          </ac:spMkLst>
        </pc:spChg>
        <pc:spChg chg="mod modVis">
          <ac:chgData name="José Megía Leiva" userId="cb4e47ddd658e796" providerId="LiveId" clId="{D8A2C10E-2142-47A9-BAE3-6177232565AF}" dt="2024-04-01T23:39:43.299" v="165" actId="14429"/>
          <ac:spMkLst>
            <pc:docMk/>
            <pc:sldMk cId="2722774409" sldId="265"/>
            <ac:spMk id="29" creationId="{9C45E693-F03F-4F6B-81F9-5288685883CB}"/>
          </ac:spMkLst>
        </pc:spChg>
        <pc:spChg chg="mod modVis">
          <ac:chgData name="José Megía Leiva" userId="cb4e47ddd658e796" providerId="LiveId" clId="{D8A2C10E-2142-47A9-BAE3-6177232565AF}" dt="2024-04-01T23:39:42.766" v="164" actId="14429"/>
          <ac:spMkLst>
            <pc:docMk/>
            <pc:sldMk cId="2722774409" sldId="265"/>
            <ac:spMk id="30" creationId="{37819122-03EF-49C5-A4A8-26912A77E979}"/>
          </ac:spMkLst>
        </pc:spChg>
        <pc:spChg chg="mod modVis">
          <ac:chgData name="José Megía Leiva" userId="cb4e47ddd658e796" providerId="LiveId" clId="{D8A2C10E-2142-47A9-BAE3-6177232565AF}" dt="2024-04-01T23:39:58.194" v="170" actId="1076"/>
          <ac:spMkLst>
            <pc:docMk/>
            <pc:sldMk cId="2722774409" sldId="265"/>
            <ac:spMk id="31" creationId="{B4DDD188-A899-4BD6-9C93-ECC3649BBE9B}"/>
          </ac:spMkLst>
        </pc:spChg>
        <pc:spChg chg="mod modVis">
          <ac:chgData name="José Megía Leiva" userId="cb4e47ddd658e796" providerId="LiveId" clId="{D8A2C10E-2142-47A9-BAE3-6177232565AF}" dt="2024-04-01T23:39:41.813" v="162" actId="14429"/>
          <ac:spMkLst>
            <pc:docMk/>
            <pc:sldMk cId="2722774409" sldId="265"/>
            <ac:spMk id="32" creationId="{C86318DB-6ED6-4793-945A-032322520F3E}"/>
          </ac:spMkLst>
        </pc:spChg>
      </pc:sldChg>
      <pc:sldChg chg="modSp mod modTransition modShow">
        <pc:chgData name="José Megía Leiva" userId="cb4e47ddd658e796" providerId="LiveId" clId="{D8A2C10E-2142-47A9-BAE3-6177232565AF}" dt="2024-04-02T19:11:44.606" v="252"/>
        <pc:sldMkLst>
          <pc:docMk/>
          <pc:sldMk cId="1724909106" sldId="266"/>
        </pc:sldMkLst>
        <pc:spChg chg="mod">
          <ac:chgData name="José Megía Leiva" userId="cb4e47ddd658e796" providerId="LiveId" clId="{D8A2C10E-2142-47A9-BAE3-6177232565AF}" dt="2024-04-01T23:41:25.961" v="195" actId="14100"/>
          <ac:spMkLst>
            <pc:docMk/>
            <pc:sldMk cId="1724909106" sldId="266"/>
            <ac:spMk id="46" creationId="{D2BECEB8-8911-4DDD-8DC3-046D3E0F1100}"/>
          </ac:spMkLst>
        </pc:spChg>
        <pc:spChg chg="mod">
          <ac:chgData name="José Megía Leiva" userId="cb4e47ddd658e796" providerId="LiveId" clId="{D8A2C10E-2142-47A9-BAE3-6177232565AF}" dt="2024-04-01T23:41:38.282" v="197" actId="1076"/>
          <ac:spMkLst>
            <pc:docMk/>
            <pc:sldMk cId="1724909106" sldId="266"/>
            <ac:spMk id="47" creationId="{646EF7A9-8A45-4C94-A511-0F8F2D790928}"/>
          </ac:spMkLst>
        </pc:spChg>
      </pc:sldChg>
      <pc:sldChg chg="modSp mod modTransition modShow">
        <pc:chgData name="José Megía Leiva" userId="cb4e47ddd658e796" providerId="LiveId" clId="{D8A2C10E-2142-47A9-BAE3-6177232565AF}" dt="2024-04-02T19:11:44.606" v="252"/>
        <pc:sldMkLst>
          <pc:docMk/>
          <pc:sldMk cId="255648766" sldId="267"/>
        </pc:sldMkLst>
        <pc:spChg chg="mod">
          <ac:chgData name="José Megía Leiva" userId="cb4e47ddd658e796" providerId="LiveId" clId="{D8A2C10E-2142-47A9-BAE3-6177232565AF}" dt="2024-04-01T23:42:05.433" v="200" actId="1076"/>
          <ac:spMkLst>
            <pc:docMk/>
            <pc:sldMk cId="255648766" sldId="267"/>
            <ac:spMk id="19" creationId="{3641577F-A45F-4521-99A0-D08C3FEBD81A}"/>
          </ac:spMkLst>
        </pc:spChg>
        <pc:spChg chg="mod">
          <ac:chgData name="José Megía Leiva" userId="cb4e47ddd658e796" providerId="LiveId" clId="{D8A2C10E-2142-47A9-BAE3-6177232565AF}" dt="2024-04-01T23:42:02.200" v="199" actId="1076"/>
          <ac:spMkLst>
            <pc:docMk/>
            <pc:sldMk cId="255648766" sldId="267"/>
            <ac:spMk id="25" creationId="{487A99F6-EC74-4CCC-BF1E-C032A0FCA03D}"/>
          </ac:spMkLst>
        </pc:spChg>
      </pc:sldChg>
      <pc:sldChg chg="modSp mod modTransition modShow">
        <pc:chgData name="José Megía Leiva" userId="cb4e47ddd658e796" providerId="LiveId" clId="{D8A2C10E-2142-47A9-BAE3-6177232565AF}" dt="2024-04-02T19:11:44.606" v="252"/>
        <pc:sldMkLst>
          <pc:docMk/>
          <pc:sldMk cId="706288342" sldId="268"/>
        </pc:sldMkLst>
        <pc:spChg chg="mod">
          <ac:chgData name="José Megía Leiva" userId="cb4e47ddd658e796" providerId="LiveId" clId="{D8A2C10E-2142-47A9-BAE3-6177232565AF}" dt="2024-04-01T23:42:19.533" v="202" actId="1076"/>
          <ac:spMkLst>
            <pc:docMk/>
            <pc:sldMk cId="706288342" sldId="268"/>
            <ac:spMk id="25" creationId="{78788400-FC5D-44DB-BA28-DDA09E19B194}"/>
          </ac:spMkLst>
        </pc:spChg>
      </pc:sldChg>
      <pc:sldChg chg="modTransition">
        <pc:chgData name="José Megía Leiva" userId="cb4e47ddd658e796" providerId="LiveId" clId="{D8A2C10E-2142-47A9-BAE3-6177232565AF}" dt="2024-04-02T19:11:44.606" v="252"/>
        <pc:sldMkLst>
          <pc:docMk/>
          <pc:sldMk cId="3042848618" sldId="269"/>
        </pc:sldMkLst>
      </pc:sldChg>
      <pc:sldChg chg="mod modTransition modShow">
        <pc:chgData name="José Megía Leiva" userId="cb4e47ddd658e796" providerId="LiveId" clId="{D8A2C10E-2142-47A9-BAE3-6177232565AF}" dt="2024-04-02T19:11:44.606" v="252"/>
        <pc:sldMkLst>
          <pc:docMk/>
          <pc:sldMk cId="1148917870" sldId="270"/>
        </pc:sldMkLst>
      </pc:sldChg>
      <pc:sldChg chg="mod modTransition modShow">
        <pc:chgData name="José Megía Leiva" userId="cb4e47ddd658e796" providerId="LiveId" clId="{D8A2C10E-2142-47A9-BAE3-6177232565AF}" dt="2024-04-02T19:11:44.606" v="252"/>
        <pc:sldMkLst>
          <pc:docMk/>
          <pc:sldMk cId="3570287608" sldId="271"/>
        </pc:sldMkLst>
      </pc:sldChg>
      <pc:sldChg chg="mod modTransition modShow">
        <pc:chgData name="José Megía Leiva" userId="cb4e47ddd658e796" providerId="LiveId" clId="{D8A2C10E-2142-47A9-BAE3-6177232565AF}" dt="2024-04-02T19:11:44.606" v="252"/>
        <pc:sldMkLst>
          <pc:docMk/>
          <pc:sldMk cId="2617094394" sldId="272"/>
        </pc:sldMkLst>
      </pc:sldChg>
      <pc:sldChg chg="modTransition">
        <pc:chgData name="José Megía Leiva" userId="cb4e47ddd658e796" providerId="LiveId" clId="{D8A2C10E-2142-47A9-BAE3-6177232565AF}" dt="2024-04-02T19:11:44.606" v="252"/>
        <pc:sldMkLst>
          <pc:docMk/>
          <pc:sldMk cId="2774245785" sldId="273"/>
        </pc:sldMkLst>
      </pc:sldChg>
      <pc:sldChg chg="delSp modSp mod modTransition modShow">
        <pc:chgData name="José Megía Leiva" userId="cb4e47ddd658e796" providerId="LiveId" clId="{D8A2C10E-2142-47A9-BAE3-6177232565AF}" dt="2024-04-02T19:11:44.606" v="252"/>
        <pc:sldMkLst>
          <pc:docMk/>
          <pc:sldMk cId="3031509787" sldId="274"/>
        </pc:sldMkLst>
        <pc:spChg chg="mod">
          <ac:chgData name="José Megía Leiva" userId="cb4e47ddd658e796" providerId="LiveId" clId="{D8A2C10E-2142-47A9-BAE3-6177232565AF}" dt="2024-04-01T23:42:45.393" v="206" actId="1076"/>
          <ac:spMkLst>
            <pc:docMk/>
            <pc:sldMk cId="3031509787" sldId="274"/>
            <ac:spMk id="8" creationId="{F2118CCE-CD72-4576-B886-0B6D2680F396}"/>
          </ac:spMkLst>
        </pc:spChg>
        <pc:picChg chg="del mod">
          <ac:chgData name="José Megía Leiva" userId="cb4e47ddd658e796" providerId="LiveId" clId="{D8A2C10E-2142-47A9-BAE3-6177232565AF}" dt="2024-04-01T23:42:40.202" v="205" actId="478"/>
          <ac:picMkLst>
            <pc:docMk/>
            <pc:sldMk cId="3031509787" sldId="274"/>
            <ac:picMk id="4" creationId="{C885F127-9A33-42FB-A442-EBFB4F268C22}"/>
          </ac:picMkLst>
        </pc:picChg>
      </pc:sldChg>
      <pc:sldChg chg="modSp mod modTransition modShow">
        <pc:chgData name="José Megía Leiva" userId="cb4e47ddd658e796" providerId="LiveId" clId="{D8A2C10E-2142-47A9-BAE3-6177232565AF}" dt="2024-04-02T19:11:44.606" v="252"/>
        <pc:sldMkLst>
          <pc:docMk/>
          <pc:sldMk cId="4112289497" sldId="275"/>
        </pc:sldMkLst>
        <pc:spChg chg="mod">
          <ac:chgData name="José Megía Leiva" userId="cb4e47ddd658e796" providerId="LiveId" clId="{D8A2C10E-2142-47A9-BAE3-6177232565AF}" dt="2024-04-01T23:42:56.892" v="207" actId="14100"/>
          <ac:spMkLst>
            <pc:docMk/>
            <pc:sldMk cId="4112289497" sldId="275"/>
            <ac:spMk id="11" creationId="{14C85F5D-72D2-4330-8594-C28D6772366F}"/>
          </ac:spMkLst>
        </pc:spChg>
        <pc:spChg chg="mod">
          <ac:chgData name="José Megía Leiva" userId="cb4e47ddd658e796" providerId="LiveId" clId="{D8A2C10E-2142-47A9-BAE3-6177232565AF}" dt="2024-04-01T23:42:59.996" v="208" actId="14100"/>
          <ac:spMkLst>
            <pc:docMk/>
            <pc:sldMk cId="4112289497" sldId="275"/>
            <ac:spMk id="12" creationId="{5A2D2742-EDAD-4554-9BB6-0B03884B7E40}"/>
          </ac:spMkLst>
        </pc:spChg>
      </pc:sldChg>
      <pc:sldChg chg="modSp mod modTransition modShow">
        <pc:chgData name="José Megía Leiva" userId="cb4e47ddd658e796" providerId="LiveId" clId="{D8A2C10E-2142-47A9-BAE3-6177232565AF}" dt="2024-04-02T19:11:44.606" v="252"/>
        <pc:sldMkLst>
          <pc:docMk/>
          <pc:sldMk cId="1131653330" sldId="276"/>
        </pc:sldMkLst>
        <pc:spChg chg="mod">
          <ac:chgData name="José Megía Leiva" userId="cb4e47ddd658e796" providerId="LiveId" clId="{D8A2C10E-2142-47A9-BAE3-6177232565AF}" dt="2024-04-01T23:43:08.651" v="210" actId="1076"/>
          <ac:spMkLst>
            <pc:docMk/>
            <pc:sldMk cId="1131653330" sldId="276"/>
            <ac:spMk id="10" creationId="{64D5B811-697F-4678-97CD-EB0311B2C8C4}"/>
          </ac:spMkLst>
        </pc:spChg>
        <pc:spChg chg="mod">
          <ac:chgData name="José Megía Leiva" userId="cb4e47ddd658e796" providerId="LiveId" clId="{D8A2C10E-2142-47A9-BAE3-6177232565AF}" dt="2024-04-01T23:43:04.946" v="209" actId="14100"/>
          <ac:spMkLst>
            <pc:docMk/>
            <pc:sldMk cId="1131653330" sldId="276"/>
            <ac:spMk id="14" creationId="{8F5BABE6-E3F3-4750-8FA0-CFE4E260794E}"/>
          </ac:spMkLst>
        </pc:spChg>
      </pc:sldChg>
      <pc:sldChg chg="modSp mod modTransition modShow">
        <pc:chgData name="José Megía Leiva" userId="cb4e47ddd658e796" providerId="LiveId" clId="{D8A2C10E-2142-47A9-BAE3-6177232565AF}" dt="2024-04-02T19:11:44.606" v="252"/>
        <pc:sldMkLst>
          <pc:docMk/>
          <pc:sldMk cId="3755245818" sldId="277"/>
        </pc:sldMkLst>
        <pc:spChg chg="mod">
          <ac:chgData name="José Megía Leiva" userId="cb4e47ddd658e796" providerId="LiveId" clId="{D8A2C10E-2142-47A9-BAE3-6177232565AF}" dt="2024-04-01T23:43:15.146" v="211" actId="14100"/>
          <ac:spMkLst>
            <pc:docMk/>
            <pc:sldMk cId="3755245818" sldId="277"/>
            <ac:spMk id="8" creationId="{FDE4ACA0-2446-428A-B49F-9F868536462A}"/>
          </ac:spMkLst>
        </pc:spChg>
        <pc:spChg chg="mod">
          <ac:chgData name="José Megía Leiva" userId="cb4e47ddd658e796" providerId="LiveId" clId="{D8A2C10E-2142-47A9-BAE3-6177232565AF}" dt="2024-04-01T23:43:20.545" v="212" actId="1076"/>
          <ac:spMkLst>
            <pc:docMk/>
            <pc:sldMk cId="3755245818" sldId="277"/>
            <ac:spMk id="12" creationId="{DAF07780-8FD5-46C8-B400-0A3422EB3EC0}"/>
          </ac:spMkLst>
        </pc:spChg>
      </pc:sldChg>
      <pc:sldChg chg="modSp mod modTransition modShow">
        <pc:chgData name="José Megía Leiva" userId="cb4e47ddd658e796" providerId="LiveId" clId="{D8A2C10E-2142-47A9-BAE3-6177232565AF}" dt="2024-04-02T19:11:44.606" v="252"/>
        <pc:sldMkLst>
          <pc:docMk/>
          <pc:sldMk cId="2739837792" sldId="278"/>
        </pc:sldMkLst>
        <pc:spChg chg="mod">
          <ac:chgData name="José Megía Leiva" userId="cb4e47ddd658e796" providerId="LiveId" clId="{D8A2C10E-2142-47A9-BAE3-6177232565AF}" dt="2024-04-01T23:43:44.672" v="215" actId="1076"/>
          <ac:spMkLst>
            <pc:docMk/>
            <pc:sldMk cId="2739837792" sldId="278"/>
            <ac:spMk id="20" creationId="{759B4231-0DDA-4DB9-A339-4A7C770D09DB}"/>
          </ac:spMkLst>
        </pc:spChg>
        <pc:spChg chg="mod">
          <ac:chgData name="José Megía Leiva" userId="cb4e47ddd658e796" providerId="LiveId" clId="{D8A2C10E-2142-47A9-BAE3-6177232565AF}" dt="2024-04-01T23:43:59.808" v="221" actId="1076"/>
          <ac:spMkLst>
            <pc:docMk/>
            <pc:sldMk cId="2739837792" sldId="278"/>
            <ac:spMk id="22" creationId="{19222166-9FC7-4DAE-A206-0E9B2E96E75C}"/>
          </ac:spMkLst>
        </pc:spChg>
      </pc:sldChg>
      <pc:sldChg chg="mod modTransition modShow">
        <pc:chgData name="José Megía Leiva" userId="cb4e47ddd658e796" providerId="LiveId" clId="{D8A2C10E-2142-47A9-BAE3-6177232565AF}" dt="2024-04-02T19:11:44.606" v="252"/>
        <pc:sldMkLst>
          <pc:docMk/>
          <pc:sldMk cId="1063518979" sldId="279"/>
        </pc:sldMkLst>
      </pc:sldChg>
      <pc:sldChg chg="modSp mod modTransition modShow">
        <pc:chgData name="José Megía Leiva" userId="cb4e47ddd658e796" providerId="LiveId" clId="{D8A2C10E-2142-47A9-BAE3-6177232565AF}" dt="2024-04-02T19:11:44.606" v="252"/>
        <pc:sldMkLst>
          <pc:docMk/>
          <pc:sldMk cId="800111321" sldId="281"/>
        </pc:sldMkLst>
        <pc:spChg chg="mod">
          <ac:chgData name="José Megía Leiva" userId="cb4e47ddd658e796" providerId="LiveId" clId="{D8A2C10E-2142-47A9-BAE3-6177232565AF}" dt="2024-04-01T23:44:12.004" v="222" actId="14100"/>
          <ac:spMkLst>
            <pc:docMk/>
            <pc:sldMk cId="800111321" sldId="281"/>
            <ac:spMk id="38" creationId="{DF8364C0-07B4-45B1-9236-F64DDA94AC76}"/>
          </ac:spMkLst>
        </pc:spChg>
        <pc:spChg chg="mod">
          <ac:chgData name="José Megía Leiva" userId="cb4e47ddd658e796" providerId="LiveId" clId="{D8A2C10E-2142-47A9-BAE3-6177232565AF}" dt="2024-04-01T23:44:14.606" v="223" actId="14100"/>
          <ac:spMkLst>
            <pc:docMk/>
            <pc:sldMk cId="800111321" sldId="281"/>
            <ac:spMk id="40" creationId="{BAC06F5B-D486-46E9-B023-47EF54A0AF6A}"/>
          </ac:spMkLst>
        </pc:spChg>
      </pc:sldChg>
      <pc:sldChg chg="modSp mod modTransition modShow">
        <pc:chgData name="José Megía Leiva" userId="cb4e47ddd658e796" providerId="LiveId" clId="{D8A2C10E-2142-47A9-BAE3-6177232565AF}" dt="2024-04-02T19:11:44.606" v="252"/>
        <pc:sldMkLst>
          <pc:docMk/>
          <pc:sldMk cId="1414109055" sldId="282"/>
        </pc:sldMkLst>
        <pc:spChg chg="mod">
          <ac:chgData name="José Megía Leiva" userId="cb4e47ddd658e796" providerId="LiveId" clId="{D8A2C10E-2142-47A9-BAE3-6177232565AF}" dt="2024-04-01T23:44:57.821" v="229" actId="1076"/>
          <ac:spMkLst>
            <pc:docMk/>
            <pc:sldMk cId="1414109055" sldId="282"/>
            <ac:spMk id="23" creationId="{98ED206E-0F25-4718-8C02-D103C4369FE5}"/>
          </ac:spMkLst>
        </pc:spChg>
      </pc:sldChg>
      <pc:sldChg chg="modTransition">
        <pc:chgData name="José Megía Leiva" userId="cb4e47ddd658e796" providerId="LiveId" clId="{D8A2C10E-2142-47A9-BAE3-6177232565AF}" dt="2024-04-02T19:11:44.606" v="252"/>
        <pc:sldMkLst>
          <pc:docMk/>
          <pc:sldMk cId="998233102" sldId="283"/>
        </pc:sldMkLst>
      </pc:sldChg>
      <pc:sldChg chg="modSp mod modTransition modShow">
        <pc:chgData name="José Megía Leiva" userId="cb4e47ddd658e796" providerId="LiveId" clId="{D8A2C10E-2142-47A9-BAE3-6177232565AF}" dt="2024-04-02T19:11:44.606" v="252"/>
        <pc:sldMkLst>
          <pc:docMk/>
          <pc:sldMk cId="348413382" sldId="284"/>
        </pc:sldMkLst>
        <pc:spChg chg="mod">
          <ac:chgData name="José Megía Leiva" userId="cb4e47ddd658e796" providerId="LiveId" clId="{D8A2C10E-2142-47A9-BAE3-6177232565AF}" dt="2024-04-01T23:44:26.607" v="224" actId="14100"/>
          <ac:spMkLst>
            <pc:docMk/>
            <pc:sldMk cId="348413382" sldId="284"/>
            <ac:spMk id="35" creationId="{7E3C41FA-71BE-445F-9693-614E2BB894F0}"/>
          </ac:spMkLst>
        </pc:spChg>
        <pc:spChg chg="mod">
          <ac:chgData name="José Megía Leiva" userId="cb4e47ddd658e796" providerId="LiveId" clId="{D8A2C10E-2142-47A9-BAE3-6177232565AF}" dt="2024-04-01T23:44:28.677" v="225" actId="14100"/>
          <ac:spMkLst>
            <pc:docMk/>
            <pc:sldMk cId="348413382" sldId="284"/>
            <ac:spMk id="36" creationId="{3C8BDCC8-AF45-47CE-80E7-414FD704D573}"/>
          </ac:spMkLst>
        </pc:spChg>
      </pc:sldChg>
      <pc:sldChg chg="mod modTransition modShow">
        <pc:chgData name="José Megía Leiva" userId="cb4e47ddd658e796" providerId="LiveId" clId="{D8A2C10E-2142-47A9-BAE3-6177232565AF}" dt="2024-04-02T19:11:44.606" v="252"/>
        <pc:sldMkLst>
          <pc:docMk/>
          <pc:sldMk cId="2103358769" sldId="285"/>
        </pc:sldMkLst>
      </pc:sldChg>
      <pc:sldChg chg="modSp mod modTransition modShow">
        <pc:chgData name="José Megía Leiva" userId="cb4e47ddd658e796" providerId="LiveId" clId="{D8A2C10E-2142-47A9-BAE3-6177232565AF}" dt="2024-04-02T19:11:44.606" v="252"/>
        <pc:sldMkLst>
          <pc:docMk/>
          <pc:sldMk cId="4063915936" sldId="286"/>
        </pc:sldMkLst>
        <pc:spChg chg="mod">
          <ac:chgData name="José Megía Leiva" userId="cb4e47ddd658e796" providerId="LiveId" clId="{D8A2C10E-2142-47A9-BAE3-6177232565AF}" dt="2024-04-01T23:44:45.807" v="227" actId="404"/>
          <ac:spMkLst>
            <pc:docMk/>
            <pc:sldMk cId="4063915936" sldId="286"/>
            <ac:spMk id="12" creationId="{D3879AD3-5AED-460E-B840-BD18E2ED1E47}"/>
          </ac:spMkLst>
        </pc:spChg>
      </pc:sldChg>
      <pc:sldChg chg="mod modTransition modShow">
        <pc:chgData name="José Megía Leiva" userId="cb4e47ddd658e796" providerId="LiveId" clId="{D8A2C10E-2142-47A9-BAE3-6177232565AF}" dt="2024-04-02T19:11:44.606" v="252"/>
        <pc:sldMkLst>
          <pc:docMk/>
          <pc:sldMk cId="118718380" sldId="288"/>
        </pc:sldMkLst>
      </pc:sldChg>
      <pc:sldChg chg="modSp mod modTransition">
        <pc:chgData name="José Megía Leiva" userId="cb4e47ddd658e796" providerId="LiveId" clId="{D8A2C10E-2142-47A9-BAE3-6177232565AF}" dt="2024-04-02T19:11:44.606" v="252"/>
        <pc:sldMkLst>
          <pc:docMk/>
          <pc:sldMk cId="1082677915" sldId="289"/>
        </pc:sldMkLst>
        <pc:spChg chg="mod">
          <ac:chgData name="José Megía Leiva" userId="cb4e47ddd658e796" providerId="LiveId" clId="{D8A2C10E-2142-47A9-BAE3-6177232565AF}" dt="2024-04-01T23:45:09.378" v="230" actId="1076"/>
          <ac:spMkLst>
            <pc:docMk/>
            <pc:sldMk cId="1082677915" sldId="289"/>
            <ac:spMk id="23" creationId="{98ED206E-0F25-4718-8C02-D103C4369FE5}"/>
          </ac:spMkLst>
        </pc:spChg>
      </pc:sldChg>
      <pc:sldChg chg="modTransition">
        <pc:chgData name="José Megía Leiva" userId="cb4e47ddd658e796" providerId="LiveId" clId="{D8A2C10E-2142-47A9-BAE3-6177232565AF}" dt="2024-04-02T19:11:44.606" v="252"/>
        <pc:sldMkLst>
          <pc:docMk/>
          <pc:sldMk cId="1820341010" sldId="290"/>
        </pc:sldMkLst>
      </pc:sldChg>
      <pc:sldChg chg="mod modTransition modShow">
        <pc:chgData name="José Megía Leiva" userId="cb4e47ddd658e796" providerId="LiveId" clId="{D8A2C10E-2142-47A9-BAE3-6177232565AF}" dt="2024-04-02T19:11:44.606" v="252"/>
        <pc:sldMkLst>
          <pc:docMk/>
          <pc:sldMk cId="2822424619" sldId="291"/>
        </pc:sldMkLst>
      </pc:sldChg>
      <pc:sldChg chg="modSp mod modTransition">
        <pc:chgData name="José Megía Leiva" userId="cb4e47ddd658e796" providerId="LiveId" clId="{D8A2C10E-2142-47A9-BAE3-6177232565AF}" dt="2024-04-02T19:11:44.606" v="252"/>
        <pc:sldMkLst>
          <pc:docMk/>
          <pc:sldMk cId="449721221" sldId="292"/>
        </pc:sldMkLst>
        <pc:spChg chg="mod">
          <ac:chgData name="José Megía Leiva" userId="cb4e47ddd658e796" providerId="LiveId" clId="{D8A2C10E-2142-47A9-BAE3-6177232565AF}" dt="2024-04-01T23:45:28.145" v="235" actId="1076"/>
          <ac:spMkLst>
            <pc:docMk/>
            <pc:sldMk cId="449721221" sldId="292"/>
            <ac:spMk id="21" creationId="{047ED5DC-091A-4EB0-A612-C1B866373AAE}"/>
          </ac:spMkLst>
        </pc:spChg>
      </pc:sldChg>
      <pc:sldChg chg="modTransition">
        <pc:chgData name="José Megía Leiva" userId="cb4e47ddd658e796" providerId="LiveId" clId="{D8A2C10E-2142-47A9-BAE3-6177232565AF}" dt="2024-04-02T19:11:44.606" v="252"/>
        <pc:sldMkLst>
          <pc:docMk/>
          <pc:sldMk cId="1983744727" sldId="293"/>
        </pc:sldMkLst>
      </pc:sldChg>
      <pc:sldChg chg="mod modTransition modShow">
        <pc:chgData name="José Megía Leiva" userId="cb4e47ddd658e796" providerId="LiveId" clId="{D8A2C10E-2142-47A9-BAE3-6177232565AF}" dt="2024-04-02T19:11:44.606" v="252"/>
        <pc:sldMkLst>
          <pc:docMk/>
          <pc:sldMk cId="1146128549" sldId="294"/>
        </pc:sldMkLst>
      </pc:sldChg>
      <pc:sldChg chg="modTransition">
        <pc:chgData name="José Megía Leiva" userId="cb4e47ddd658e796" providerId="LiveId" clId="{D8A2C10E-2142-47A9-BAE3-6177232565AF}" dt="2024-04-02T19:11:44.606" v="252"/>
        <pc:sldMkLst>
          <pc:docMk/>
          <pc:sldMk cId="1614991730" sldId="295"/>
        </pc:sldMkLst>
      </pc:sldChg>
      <pc:sldChg chg="mod modTransition modShow">
        <pc:chgData name="José Megía Leiva" userId="cb4e47ddd658e796" providerId="LiveId" clId="{D8A2C10E-2142-47A9-BAE3-6177232565AF}" dt="2024-04-02T19:11:44.606" v="252"/>
        <pc:sldMkLst>
          <pc:docMk/>
          <pc:sldMk cId="1906599225" sldId="29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A4E8E-7BAD-4894-B657-3F59E9BA10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a:extLst>
              <a:ext uri="{FF2B5EF4-FFF2-40B4-BE49-F238E27FC236}">
                <a16:creationId xmlns:a16="http://schemas.microsoft.com/office/drawing/2014/main" id="{689D5948-5C4F-4D4B-8F88-C727D9CE4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a:extLst>
              <a:ext uri="{FF2B5EF4-FFF2-40B4-BE49-F238E27FC236}">
                <a16:creationId xmlns:a16="http://schemas.microsoft.com/office/drawing/2014/main" id="{CFB4A240-411F-48B1-AB38-CC371CEA3DDC}"/>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9E3A7AF7-B408-421A-8E3D-E5BBB2C4317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1FC4519E-F096-40BC-9F12-C1E1B3F7AAC2}"/>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408533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0F130-69A6-44C3-873A-E7F418477DEE}"/>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C30BA6A1-1875-4223-A067-41CE71AB076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79203DC7-C2C4-4BC2-91C7-C4B0B13E44C8}"/>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24B50DFD-F1E4-4BF0-9A8A-F5C6999095F5}"/>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73F64B1A-477C-40FA-87CB-C32210418A1D}"/>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367947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5CE5C9-26FB-4113-A973-7FF364A905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DFD5214C-2FF5-4DCA-B8EC-11C4B09C49A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5A2A19E5-91A7-4749-B35D-A7858AC94ACC}"/>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9E213047-6340-410A-A573-70476C345E1D}"/>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60185992-A222-41CB-A397-68C4ECFE649A}"/>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98550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90D25-B207-44C0-AB5E-7E9DD3004E93}"/>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F55BE23E-F8AA-43E6-9867-7AF0435E2B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98A8845D-5823-4504-9ED6-0482D200E0BA}"/>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F9135CEB-CF20-4A25-939E-C05C47D5638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E2B18977-1736-4F49-B19F-56B273026D30}"/>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346757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FCEFF0-6FDA-459E-B85A-5BF9EBEA6D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596F45F5-D913-4652-998D-0CBBA0D8D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F5EB9AA-26D5-4DD5-BC15-5ED93D82D1BE}"/>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439E7F2A-75E7-41F0-A4D9-5838D274CC12}"/>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E2682837-B542-4677-87C7-643B393FBE7A}"/>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160775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98795F-B144-4119-AFBF-B3A48792C7C7}"/>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E5E758AD-A116-4123-88E8-D2A266BBC12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a:extLst>
              <a:ext uri="{FF2B5EF4-FFF2-40B4-BE49-F238E27FC236}">
                <a16:creationId xmlns:a16="http://schemas.microsoft.com/office/drawing/2014/main" id="{2BB5D23C-A998-4F31-938A-8A88D4ED0DF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a:extLst>
              <a:ext uri="{FF2B5EF4-FFF2-40B4-BE49-F238E27FC236}">
                <a16:creationId xmlns:a16="http://schemas.microsoft.com/office/drawing/2014/main" id="{950D4ABE-3B41-47E3-8C31-E9EFC5B2D519}"/>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6" name="Marcador de pie de página 5">
            <a:extLst>
              <a:ext uri="{FF2B5EF4-FFF2-40B4-BE49-F238E27FC236}">
                <a16:creationId xmlns:a16="http://schemas.microsoft.com/office/drawing/2014/main" id="{6F84D8FE-DA70-41F1-9961-53173CFAF6C2}"/>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7960039F-F7C0-4F19-BC86-207586672809}"/>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2077823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3B8E4-9DCB-47DF-8A6B-81968BB5B7A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D0FFC39B-DF31-4431-B6D1-3B36A5E09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FFF1F3E-BBEA-4EE7-81C1-240CF81279F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a:extLst>
              <a:ext uri="{FF2B5EF4-FFF2-40B4-BE49-F238E27FC236}">
                <a16:creationId xmlns:a16="http://schemas.microsoft.com/office/drawing/2014/main" id="{6E49C930-CFA0-4D2C-9E82-72ADD7204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52973E-BDFC-4A7D-88C2-38A2D84883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a:extLst>
              <a:ext uri="{FF2B5EF4-FFF2-40B4-BE49-F238E27FC236}">
                <a16:creationId xmlns:a16="http://schemas.microsoft.com/office/drawing/2014/main" id="{A19D12D4-CF9C-424D-AF00-C47168946662}"/>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8" name="Marcador de pie de página 7">
            <a:extLst>
              <a:ext uri="{FF2B5EF4-FFF2-40B4-BE49-F238E27FC236}">
                <a16:creationId xmlns:a16="http://schemas.microsoft.com/office/drawing/2014/main" id="{EBACA0D5-3DFD-4A13-8F34-2EB39E94E7F7}"/>
              </a:ext>
            </a:extLst>
          </p:cNvPr>
          <p:cNvSpPr>
            <a:spLocks noGrp="1"/>
          </p:cNvSpPr>
          <p:nvPr>
            <p:ph type="ftr" sz="quarter" idx="11"/>
          </p:nvPr>
        </p:nvSpPr>
        <p:spPr/>
        <p:txBody>
          <a:bodyPr/>
          <a:lstStyle/>
          <a:p>
            <a:endParaRPr lang="es-PA"/>
          </a:p>
        </p:txBody>
      </p:sp>
      <p:sp>
        <p:nvSpPr>
          <p:cNvPr id="9" name="Marcador de número de diapositiva 8">
            <a:extLst>
              <a:ext uri="{FF2B5EF4-FFF2-40B4-BE49-F238E27FC236}">
                <a16:creationId xmlns:a16="http://schemas.microsoft.com/office/drawing/2014/main" id="{FA95B103-7E90-48B6-A39B-809BC6C82513}"/>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424049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EAEB5-D297-4298-B879-95D07B50BBA6}"/>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fecha 2">
            <a:extLst>
              <a:ext uri="{FF2B5EF4-FFF2-40B4-BE49-F238E27FC236}">
                <a16:creationId xmlns:a16="http://schemas.microsoft.com/office/drawing/2014/main" id="{577F7453-CF55-4099-AA6E-1EE72626D94F}"/>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4" name="Marcador de pie de página 3">
            <a:extLst>
              <a:ext uri="{FF2B5EF4-FFF2-40B4-BE49-F238E27FC236}">
                <a16:creationId xmlns:a16="http://schemas.microsoft.com/office/drawing/2014/main" id="{B4D21DA5-1D5A-48E5-BEF6-D1B0BA6CBE49}"/>
              </a:ext>
            </a:extLst>
          </p:cNvPr>
          <p:cNvSpPr>
            <a:spLocks noGrp="1"/>
          </p:cNvSpPr>
          <p:nvPr>
            <p:ph type="ftr" sz="quarter" idx="11"/>
          </p:nvPr>
        </p:nvSpPr>
        <p:spPr/>
        <p:txBody>
          <a:bodyPr/>
          <a:lstStyle/>
          <a:p>
            <a:endParaRPr lang="es-PA"/>
          </a:p>
        </p:txBody>
      </p:sp>
      <p:sp>
        <p:nvSpPr>
          <p:cNvPr id="5" name="Marcador de número de diapositiva 4">
            <a:extLst>
              <a:ext uri="{FF2B5EF4-FFF2-40B4-BE49-F238E27FC236}">
                <a16:creationId xmlns:a16="http://schemas.microsoft.com/office/drawing/2014/main" id="{BF830D6D-94AA-4230-9B01-38AFFFFF3209}"/>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4274602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936F06C-9E33-4222-9AA8-31BECB91328C}"/>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3" name="Marcador de pie de página 2">
            <a:extLst>
              <a:ext uri="{FF2B5EF4-FFF2-40B4-BE49-F238E27FC236}">
                <a16:creationId xmlns:a16="http://schemas.microsoft.com/office/drawing/2014/main" id="{3E025DBE-4CD1-4632-BD2D-3438D9C7D2DA}"/>
              </a:ext>
            </a:extLst>
          </p:cNvPr>
          <p:cNvSpPr>
            <a:spLocks noGrp="1"/>
          </p:cNvSpPr>
          <p:nvPr>
            <p:ph type="ftr" sz="quarter" idx="11"/>
          </p:nvPr>
        </p:nvSpPr>
        <p:spPr/>
        <p:txBody>
          <a:bodyPr/>
          <a:lstStyle/>
          <a:p>
            <a:endParaRPr lang="es-PA"/>
          </a:p>
        </p:txBody>
      </p:sp>
      <p:sp>
        <p:nvSpPr>
          <p:cNvPr id="4" name="Marcador de número de diapositiva 3">
            <a:extLst>
              <a:ext uri="{FF2B5EF4-FFF2-40B4-BE49-F238E27FC236}">
                <a16:creationId xmlns:a16="http://schemas.microsoft.com/office/drawing/2014/main" id="{C1DB6932-36D2-4886-9F94-70C605BB501D}"/>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1903670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C402C8-2008-463E-833E-FFAE00392C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AD2CC3E4-0C1D-4ABD-A5AB-001473172B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a:extLst>
              <a:ext uri="{FF2B5EF4-FFF2-40B4-BE49-F238E27FC236}">
                <a16:creationId xmlns:a16="http://schemas.microsoft.com/office/drawing/2014/main" id="{906A5B61-DABF-4377-B15B-DC61BF92D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C059DF-950A-4861-BDCF-155B966B05DF}"/>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6" name="Marcador de pie de página 5">
            <a:extLst>
              <a:ext uri="{FF2B5EF4-FFF2-40B4-BE49-F238E27FC236}">
                <a16:creationId xmlns:a16="http://schemas.microsoft.com/office/drawing/2014/main" id="{BC1ACF27-42C8-48B6-82E9-5492B9828F01}"/>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C0A7E2BC-0D91-4B05-86E2-D4D914021F8D}"/>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24583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15C9F-7148-4910-9C53-99A5D6B8BF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a:extLst>
              <a:ext uri="{FF2B5EF4-FFF2-40B4-BE49-F238E27FC236}">
                <a16:creationId xmlns:a16="http://schemas.microsoft.com/office/drawing/2014/main" id="{C03906CD-ED28-485D-9A2D-CF2A0D37C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a:extLst>
              <a:ext uri="{FF2B5EF4-FFF2-40B4-BE49-F238E27FC236}">
                <a16:creationId xmlns:a16="http://schemas.microsoft.com/office/drawing/2014/main" id="{5FA0B358-7D36-4B45-9411-550B339FF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8B1BE1-07F8-43EC-9849-61357069BF7D}"/>
              </a:ext>
            </a:extLst>
          </p:cNvPr>
          <p:cNvSpPr>
            <a:spLocks noGrp="1"/>
          </p:cNvSpPr>
          <p:nvPr>
            <p:ph type="dt" sz="half" idx="10"/>
          </p:nvPr>
        </p:nvSpPr>
        <p:spPr/>
        <p:txBody>
          <a:bodyPr/>
          <a:lstStyle/>
          <a:p>
            <a:fld id="{9CBD2E74-0732-4457-B782-963CB43D6AD4}" type="datetimeFigureOut">
              <a:rPr lang="es-PA" smtClean="0"/>
              <a:t>04/02/2024</a:t>
            </a:fld>
            <a:endParaRPr lang="es-PA"/>
          </a:p>
        </p:txBody>
      </p:sp>
      <p:sp>
        <p:nvSpPr>
          <p:cNvPr id="6" name="Marcador de pie de página 5">
            <a:extLst>
              <a:ext uri="{FF2B5EF4-FFF2-40B4-BE49-F238E27FC236}">
                <a16:creationId xmlns:a16="http://schemas.microsoft.com/office/drawing/2014/main" id="{A5F0BCBA-B810-446F-BB55-E7B0D2057255}"/>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1F751884-0007-485F-BCF2-E634B5425977}"/>
              </a:ext>
            </a:extLst>
          </p:cNvPr>
          <p:cNvSpPr>
            <a:spLocks noGrp="1"/>
          </p:cNvSpPr>
          <p:nvPr>
            <p:ph type="sldNum" sz="quarter" idx="12"/>
          </p:nvPr>
        </p:nvSpPr>
        <p:spPr/>
        <p:txBody>
          <a:bodyPr/>
          <a:lstStyle/>
          <a:p>
            <a:fld id="{462E3DAF-B6A2-4685-B168-9A989658460F}" type="slidenum">
              <a:rPr lang="es-PA" smtClean="0"/>
              <a:t>‹Nº›</a:t>
            </a:fld>
            <a:endParaRPr lang="es-PA"/>
          </a:p>
        </p:txBody>
      </p:sp>
    </p:spTree>
    <p:extLst>
      <p:ext uri="{BB962C8B-B14F-4D97-AF65-F5344CB8AC3E}">
        <p14:creationId xmlns:p14="http://schemas.microsoft.com/office/powerpoint/2010/main" val="4117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893F5C-39D6-4E17-A6C7-B606F6636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DCEDE80E-EA0E-4FA5-8123-11493163E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A4D8D9B1-3993-4A36-863D-A2D62F80AE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D2E74-0732-4457-B782-963CB43D6AD4}" type="datetimeFigureOut">
              <a:rPr lang="es-PA" smtClean="0"/>
              <a:t>04/02/2024</a:t>
            </a:fld>
            <a:endParaRPr lang="es-PA"/>
          </a:p>
        </p:txBody>
      </p:sp>
      <p:sp>
        <p:nvSpPr>
          <p:cNvPr id="5" name="Marcador de pie de página 4">
            <a:extLst>
              <a:ext uri="{FF2B5EF4-FFF2-40B4-BE49-F238E27FC236}">
                <a16:creationId xmlns:a16="http://schemas.microsoft.com/office/drawing/2014/main" id="{DFECA8D3-D1CD-4222-94D9-99FBB6DB9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a:extLst>
              <a:ext uri="{FF2B5EF4-FFF2-40B4-BE49-F238E27FC236}">
                <a16:creationId xmlns:a16="http://schemas.microsoft.com/office/drawing/2014/main" id="{5FC9C076-E18B-4104-9C10-D6BB5592B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E3DAF-B6A2-4685-B168-9A989658460F}" type="slidenum">
              <a:rPr lang="es-PA" smtClean="0"/>
              <a:t>‹Nº›</a:t>
            </a:fld>
            <a:endParaRPr lang="es-PA"/>
          </a:p>
        </p:txBody>
      </p:sp>
    </p:spTree>
    <p:extLst>
      <p:ext uri="{BB962C8B-B14F-4D97-AF65-F5344CB8AC3E}">
        <p14:creationId xmlns:p14="http://schemas.microsoft.com/office/powerpoint/2010/main" val="103904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20.svg"/><Relationship Id="rId4" Type="http://schemas.openxmlformats.org/officeDocument/2006/relationships/image" Target="../media/image29.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5.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21"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37.jpeg"/><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1.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19" Type="http://schemas.openxmlformats.org/officeDocument/2006/relationships/image" Target="../media/image54.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 Id="rId22"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jpeg"/><Relationship Id="rId7" Type="http://schemas.openxmlformats.org/officeDocument/2006/relationships/image" Target="../media/image57.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6.png"/><Relationship Id="rId11" Type="http://schemas.microsoft.com/office/2007/relationships/hdphoto" Target="../media/hdphoto1.wdp"/><Relationship Id="rId5" Type="http://schemas.openxmlformats.org/officeDocument/2006/relationships/image" Target="../media/image60.jpeg"/><Relationship Id="rId10" Type="http://schemas.openxmlformats.org/officeDocument/2006/relationships/image" Target="../media/image2.png"/><Relationship Id="rId4" Type="http://schemas.openxmlformats.org/officeDocument/2006/relationships/image" Target="../media/image59.jpe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xml"/><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67.jpeg"/><Relationship Id="rId11" Type="http://schemas.openxmlformats.org/officeDocument/2006/relationships/image" Target="../media/image8.svg"/><Relationship Id="rId5" Type="http://schemas.openxmlformats.org/officeDocument/2006/relationships/image" Target="../media/image64.svg"/><Relationship Id="rId10" Type="http://schemas.openxmlformats.org/officeDocument/2006/relationships/image" Target="../media/image7.png"/><Relationship Id="rId4" Type="http://schemas.openxmlformats.org/officeDocument/2006/relationships/image" Target="../media/image63.png"/><Relationship Id="rId9"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jpeg"/><Relationship Id="rId7" Type="http://schemas.openxmlformats.org/officeDocument/2006/relationships/image" Target="../media/image8.sv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8.svg"/><Relationship Id="rId4" Type="http://schemas.microsoft.com/office/2007/relationships/hdphoto" Target="../media/hdphoto7.wdp"/><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7.png"/><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63.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80.jpg"/><Relationship Id="rId1" Type="http://schemas.openxmlformats.org/officeDocument/2006/relationships/slideLayout" Target="../slideLayouts/slideLayout1.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svg"/><Relationship Id="rId10" Type="http://schemas.openxmlformats.org/officeDocument/2006/relationships/image" Target="../media/image86.svg"/><Relationship Id="rId4" Type="http://schemas.openxmlformats.org/officeDocument/2006/relationships/image" Target="../media/image64.svg"/><Relationship Id="rId9" Type="http://schemas.openxmlformats.org/officeDocument/2006/relationships/image" Target="../media/image85.png"/><Relationship Id="rId1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64.svg"/><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96.svg"/><Relationship Id="rId11" Type="http://schemas.openxmlformats.org/officeDocument/2006/relationships/image" Target="../media/image63.png"/><Relationship Id="rId5" Type="http://schemas.openxmlformats.org/officeDocument/2006/relationships/image" Target="../media/image95.png"/><Relationship Id="rId10" Type="http://schemas.openxmlformats.org/officeDocument/2006/relationships/image" Target="../media/image73.svg"/><Relationship Id="rId4" Type="http://schemas.openxmlformats.org/officeDocument/2006/relationships/image" Target="../media/image94.sv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73.svg"/><Relationship Id="rId3" Type="http://schemas.openxmlformats.org/officeDocument/2006/relationships/image" Target="../media/image100.png"/><Relationship Id="rId7" Type="http://schemas.openxmlformats.org/officeDocument/2006/relationships/image" Target="../media/image104.svg"/><Relationship Id="rId12" Type="http://schemas.openxmlformats.org/officeDocument/2006/relationships/image" Target="../media/image72.pn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88.svg"/><Relationship Id="rId5" Type="http://schemas.openxmlformats.org/officeDocument/2006/relationships/image" Target="../media/image102.svg"/><Relationship Id="rId15" Type="http://schemas.openxmlformats.org/officeDocument/2006/relationships/image" Target="../media/image64.svg"/><Relationship Id="rId10" Type="http://schemas.openxmlformats.org/officeDocument/2006/relationships/image" Target="../media/image8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7.jpeg"/><Relationship Id="rId7" Type="http://schemas.openxmlformats.org/officeDocument/2006/relationships/image" Target="../media/image73.sv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64.sv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12.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6.png"/><Relationship Id="rId7" Type="http://schemas.openxmlformats.org/officeDocument/2006/relationships/image" Target="../media/image73.svg"/><Relationship Id="rId2" Type="http://schemas.openxmlformats.org/officeDocument/2006/relationships/image" Target="../media/image114.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6.png"/><Relationship Id="rId7" Type="http://schemas.openxmlformats.org/officeDocument/2006/relationships/image" Target="../media/image72.pn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6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8.sv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4.sv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9.jpg"/><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5.png"/><Relationship Id="rId7" Type="http://schemas.openxmlformats.org/officeDocument/2006/relationships/image" Target="../media/image102.svg"/><Relationship Id="rId2" Type="http://schemas.openxmlformats.org/officeDocument/2006/relationships/image" Target="../media/image120.jp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64.svg"/><Relationship Id="rId5" Type="http://schemas.openxmlformats.org/officeDocument/2006/relationships/image" Target="../media/image100.png"/><Relationship Id="rId10" Type="http://schemas.openxmlformats.org/officeDocument/2006/relationships/image" Target="../media/image63.png"/><Relationship Id="rId4" Type="http://schemas.openxmlformats.org/officeDocument/2006/relationships/image" Target="../media/image106.png"/><Relationship Id="rId9" Type="http://schemas.openxmlformats.org/officeDocument/2006/relationships/image" Target="../media/image104.sv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1.xml"/><Relationship Id="rId4" Type="http://schemas.openxmlformats.org/officeDocument/2006/relationships/image" Target="../media/image123.svg"/></Relationships>
</file>

<file path=ppt/slides/_rels/slide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2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0.sv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2.png"/><Relationship Id="rId7"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3.svg"/></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30.png"/><Relationship Id="rId7" Type="http://schemas.openxmlformats.org/officeDocument/2006/relationships/image" Target="../media/image63.pn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73.svg"/><Relationship Id="rId5" Type="http://schemas.openxmlformats.org/officeDocument/2006/relationships/image" Target="../media/image72.png"/><Relationship Id="rId10" Type="http://schemas.microsoft.com/office/2007/relationships/hdphoto" Target="../media/hdphoto1.wdp"/><Relationship Id="rId4" Type="http://schemas.microsoft.com/office/2007/relationships/hdphoto" Target="../media/hdphoto9.wdp"/><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43979E-4163-4E3F-B411-AF9E9A97AEB0}"/>
              </a:ext>
            </a:extLst>
          </p:cNvPr>
          <p:cNvSpPr txBox="1"/>
          <p:nvPr/>
        </p:nvSpPr>
        <p:spPr>
          <a:xfrm>
            <a:off x="-33711237" y="1524597"/>
            <a:ext cx="3743856" cy="1200329"/>
          </a:xfrm>
          <a:prstGeom prst="rect">
            <a:avLst/>
          </a:prstGeom>
          <a:solidFill>
            <a:srgbClr val="F7951C"/>
          </a:solidFill>
        </p:spPr>
        <p:txBody>
          <a:bodyPr wrap="square" rtlCol="0">
            <a:spAutoFit/>
          </a:bodyPr>
          <a:lstStyle/>
          <a:p>
            <a:r>
              <a:rPr lang="es-PA" sz="7200" dirty="0">
                <a:solidFill>
                  <a:schemeClr val="bg1"/>
                </a:solidFill>
                <a:latin typeface="Aileron Black" panose="00000A00000000000000" pitchFamily="50" charset="0"/>
              </a:rPr>
              <a:t>Social</a:t>
            </a:r>
          </a:p>
        </p:txBody>
      </p:sp>
      <p:sp>
        <p:nvSpPr>
          <p:cNvPr id="4" name="CuadroTexto 3">
            <a:extLst>
              <a:ext uri="{FF2B5EF4-FFF2-40B4-BE49-F238E27FC236}">
                <a16:creationId xmlns:a16="http://schemas.microsoft.com/office/drawing/2014/main" id="{78EDB3BA-5B24-4933-8F2B-9E34E155C228}"/>
              </a:ext>
            </a:extLst>
          </p:cNvPr>
          <p:cNvSpPr txBox="1"/>
          <p:nvPr/>
        </p:nvSpPr>
        <p:spPr>
          <a:xfrm>
            <a:off x="-27518255" y="2724926"/>
            <a:ext cx="4875970" cy="1200329"/>
          </a:xfrm>
          <a:prstGeom prst="rect">
            <a:avLst/>
          </a:prstGeom>
          <a:solidFill>
            <a:srgbClr val="F7951C"/>
          </a:solidFill>
        </p:spPr>
        <p:txBody>
          <a:bodyPr wrap="square" rtlCol="0">
            <a:spAutoFit/>
          </a:bodyPr>
          <a:lstStyle/>
          <a:p>
            <a:r>
              <a:rPr lang="es-PA" sz="7200" dirty="0" err="1">
                <a:solidFill>
                  <a:schemeClr val="bg1"/>
                </a:solidFill>
                <a:latin typeface="Aileron Black" panose="00000A00000000000000" pitchFamily="50" charset="0"/>
              </a:rPr>
              <a:t>Economic</a:t>
            </a:r>
            <a:endParaRPr lang="es-PA" sz="7200" dirty="0">
              <a:solidFill>
                <a:schemeClr val="bg1"/>
              </a:solidFill>
              <a:latin typeface="Aileron Black" panose="00000A00000000000000" pitchFamily="50" charset="0"/>
            </a:endParaRPr>
          </a:p>
        </p:txBody>
      </p:sp>
      <p:sp>
        <p:nvSpPr>
          <p:cNvPr id="6" name="CuadroTexto 5">
            <a:extLst>
              <a:ext uri="{FF2B5EF4-FFF2-40B4-BE49-F238E27FC236}">
                <a16:creationId xmlns:a16="http://schemas.microsoft.com/office/drawing/2014/main" id="{65E6B367-2210-4218-A5AC-667485FF7C9C}"/>
              </a:ext>
            </a:extLst>
          </p:cNvPr>
          <p:cNvSpPr txBox="1"/>
          <p:nvPr/>
        </p:nvSpPr>
        <p:spPr>
          <a:xfrm>
            <a:off x="-20369310" y="3925255"/>
            <a:ext cx="5731781" cy="1200329"/>
          </a:xfrm>
          <a:prstGeom prst="rect">
            <a:avLst/>
          </a:prstGeom>
          <a:solidFill>
            <a:srgbClr val="F7951C"/>
          </a:solidFill>
        </p:spPr>
        <p:txBody>
          <a:bodyPr wrap="square" rtlCol="0">
            <a:spAutoFit/>
          </a:bodyPr>
          <a:lstStyle/>
          <a:p>
            <a:r>
              <a:rPr lang="es-PA" sz="7200" dirty="0" err="1">
                <a:solidFill>
                  <a:schemeClr val="bg1"/>
                </a:solidFill>
                <a:latin typeface="Aileron Black" panose="00000A00000000000000" pitchFamily="50" charset="0"/>
              </a:rPr>
              <a:t>Networkers</a:t>
            </a:r>
            <a:endParaRPr lang="es-PA" sz="7200" dirty="0">
              <a:solidFill>
                <a:schemeClr val="bg1"/>
              </a:solidFill>
              <a:latin typeface="Aileron Black" panose="00000A00000000000000" pitchFamily="50" charset="0"/>
            </a:endParaRPr>
          </a:p>
        </p:txBody>
      </p:sp>
      <p:pic>
        <p:nvPicPr>
          <p:cNvPr id="7" name="Picture 6" descr="SEN Modelo de Impresos – SEN">
            <a:extLst>
              <a:ext uri="{FF2B5EF4-FFF2-40B4-BE49-F238E27FC236}">
                <a16:creationId xmlns:a16="http://schemas.microsoft.com/office/drawing/2014/main" id="{35D79C68-1721-4FCB-A72B-6663372B52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057367" y="2448154"/>
            <a:ext cx="2077265" cy="207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711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F7951C"/>
        </a:solidFill>
        <a:effectLst/>
      </p:bgPr>
    </p:bg>
    <p:spTree>
      <p:nvGrpSpPr>
        <p:cNvPr id="1" name=""/>
        <p:cNvGrpSpPr/>
        <p:nvPr/>
      </p:nvGrpSpPr>
      <p:grpSpPr>
        <a:xfrm>
          <a:off x="0" y="0"/>
          <a:ext cx="0" cy="0"/>
          <a:chOff x="0" y="0"/>
          <a:chExt cx="0" cy="0"/>
        </a:xfrm>
      </p:grpSpPr>
      <p:pic>
        <p:nvPicPr>
          <p:cNvPr id="7" name="Imagen 6" descr="Una persona sonriendo&#10;&#10;Descripción generada automáticamente">
            <a:extLst>
              <a:ext uri="{FF2B5EF4-FFF2-40B4-BE49-F238E27FC236}">
                <a16:creationId xmlns:a16="http://schemas.microsoft.com/office/drawing/2014/main" id="{A18B409A-9095-4136-938D-A6E7C6347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6654" y="-9728"/>
            <a:ext cx="1688906" cy="1634492"/>
          </a:xfrm>
          <a:prstGeom prst="rect">
            <a:avLst/>
          </a:prstGeom>
        </p:spPr>
      </p:pic>
      <p:pic>
        <p:nvPicPr>
          <p:cNvPr id="11" name="Imagen 10" descr="Una persona sonriendo&#10;&#10;Descripción generada automáticamente">
            <a:extLst>
              <a:ext uri="{FF2B5EF4-FFF2-40B4-BE49-F238E27FC236}">
                <a16:creationId xmlns:a16="http://schemas.microsoft.com/office/drawing/2014/main" id="{D942B7BF-BEE9-4A74-B03C-BFC0FDE85A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14505" y="-13252"/>
            <a:ext cx="1646828" cy="1634492"/>
          </a:xfrm>
          <a:prstGeom prst="rect">
            <a:avLst/>
          </a:prstGeom>
        </p:spPr>
      </p:pic>
      <p:pic>
        <p:nvPicPr>
          <p:cNvPr id="15" name="Imagen 14" descr="Mujer con vestido de color azul&#10;&#10;Descripción generada automáticamente con confianza media">
            <a:extLst>
              <a:ext uri="{FF2B5EF4-FFF2-40B4-BE49-F238E27FC236}">
                <a16:creationId xmlns:a16="http://schemas.microsoft.com/office/drawing/2014/main" id="{0D0714E4-660A-4C7C-8317-AA68C23300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9075" y="-8899"/>
            <a:ext cx="1525430" cy="1623638"/>
          </a:xfrm>
          <a:prstGeom prst="rect">
            <a:avLst/>
          </a:prstGeom>
        </p:spPr>
      </p:pic>
      <p:pic>
        <p:nvPicPr>
          <p:cNvPr id="18" name="Imagen 17" descr="Un hombre con un traje de color azul&#10;&#10;Descripción generada automáticamente">
            <a:extLst>
              <a:ext uri="{FF2B5EF4-FFF2-40B4-BE49-F238E27FC236}">
                <a16:creationId xmlns:a16="http://schemas.microsoft.com/office/drawing/2014/main" id="{D113517A-C639-462B-9EB3-7499D65F58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81407" y="-22980"/>
            <a:ext cx="1307668" cy="1637719"/>
          </a:xfrm>
          <a:prstGeom prst="rect">
            <a:avLst/>
          </a:prstGeom>
        </p:spPr>
      </p:pic>
      <p:pic>
        <p:nvPicPr>
          <p:cNvPr id="37" name="Imagen 36" descr="Mujer con la boca abierta&#10;&#10;Descripción generada automáticamente con confianza media">
            <a:extLst>
              <a:ext uri="{FF2B5EF4-FFF2-40B4-BE49-F238E27FC236}">
                <a16:creationId xmlns:a16="http://schemas.microsoft.com/office/drawing/2014/main" id="{FE2721BE-FF2B-4A71-8824-3A750EA3A0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93515" y="-11548"/>
            <a:ext cx="1387892" cy="1626806"/>
          </a:xfrm>
          <a:prstGeom prst="rect">
            <a:avLst/>
          </a:prstGeom>
        </p:spPr>
      </p:pic>
      <p:pic>
        <p:nvPicPr>
          <p:cNvPr id="41" name="Imagen 40" descr="Imagen que contiene persona, hombre, sostener, parado&#10;&#10;Descripción generada automáticamente">
            <a:extLst>
              <a:ext uri="{FF2B5EF4-FFF2-40B4-BE49-F238E27FC236}">
                <a16:creationId xmlns:a16="http://schemas.microsoft.com/office/drawing/2014/main" id="{E550FAC5-10F6-42EB-B66C-58161F3622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67540" y="-9727"/>
            <a:ext cx="1721596" cy="1626806"/>
          </a:xfrm>
          <a:prstGeom prst="rect">
            <a:avLst/>
          </a:prstGeom>
        </p:spPr>
      </p:pic>
      <p:pic>
        <p:nvPicPr>
          <p:cNvPr id="43" name="Imagen 42" descr="Hombre con lentes&#10;&#10;Descripción generada automáticamente con confianza media">
            <a:extLst>
              <a:ext uri="{FF2B5EF4-FFF2-40B4-BE49-F238E27FC236}">
                <a16:creationId xmlns:a16="http://schemas.microsoft.com/office/drawing/2014/main" id="{4821F5E3-82FB-48C3-B92D-BD43FE0CFC9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89707" y="-8025"/>
            <a:ext cx="1688905" cy="1626806"/>
          </a:xfrm>
          <a:prstGeom prst="rect">
            <a:avLst/>
          </a:prstGeom>
          <a:effectLst/>
        </p:spPr>
      </p:pic>
      <p:sp>
        <p:nvSpPr>
          <p:cNvPr id="46" name="CuadroTexto 45">
            <a:extLst>
              <a:ext uri="{FF2B5EF4-FFF2-40B4-BE49-F238E27FC236}">
                <a16:creationId xmlns:a16="http://schemas.microsoft.com/office/drawing/2014/main" id="{D2BECEB8-8911-4DDD-8DC3-046D3E0F1100}"/>
              </a:ext>
            </a:extLst>
          </p:cNvPr>
          <p:cNvSpPr txBox="1"/>
          <p:nvPr/>
        </p:nvSpPr>
        <p:spPr>
          <a:xfrm>
            <a:off x="1625792" y="1852834"/>
            <a:ext cx="10398567" cy="1107996"/>
          </a:xfrm>
          <a:prstGeom prst="rect">
            <a:avLst/>
          </a:prstGeom>
          <a:noFill/>
        </p:spPr>
        <p:txBody>
          <a:bodyPr wrap="square" rtlCol="0">
            <a:spAutoFit/>
          </a:bodyPr>
          <a:lstStyle/>
          <a:p>
            <a:r>
              <a:rPr lang="es-PA" sz="6600" dirty="0">
                <a:solidFill>
                  <a:schemeClr val="bg1"/>
                </a:solidFill>
                <a:latin typeface="Aileron Black" panose="00000A00000000000000" pitchFamily="50" charset="0"/>
              </a:rPr>
              <a:t>¿Qué opción prefieres            ?</a:t>
            </a:r>
          </a:p>
        </p:txBody>
      </p:sp>
      <p:sp>
        <p:nvSpPr>
          <p:cNvPr id="47" name="CuadroTexto 46">
            <a:extLst>
              <a:ext uri="{FF2B5EF4-FFF2-40B4-BE49-F238E27FC236}">
                <a16:creationId xmlns:a16="http://schemas.microsoft.com/office/drawing/2014/main" id="{646EF7A9-8A45-4C94-A511-0F8F2D790928}"/>
              </a:ext>
            </a:extLst>
          </p:cNvPr>
          <p:cNvSpPr txBox="1"/>
          <p:nvPr/>
        </p:nvSpPr>
        <p:spPr>
          <a:xfrm>
            <a:off x="9178853" y="1093823"/>
            <a:ext cx="3633636" cy="3154710"/>
          </a:xfrm>
          <a:prstGeom prst="rect">
            <a:avLst/>
          </a:prstGeom>
          <a:noFill/>
        </p:spPr>
        <p:txBody>
          <a:bodyPr wrap="square" rtlCol="0">
            <a:spAutoFit/>
          </a:bodyPr>
          <a:lstStyle/>
          <a:p>
            <a:r>
              <a:rPr lang="es-PA" sz="19900" dirty="0">
                <a:solidFill>
                  <a:srgbClr val="444CA1"/>
                </a:solidFill>
                <a:latin typeface="Abuget" panose="02000000000000000000" pitchFamily="2" charset="0"/>
              </a:rPr>
              <a:t>tú </a:t>
            </a:r>
          </a:p>
        </p:txBody>
      </p:sp>
      <p:sp>
        <p:nvSpPr>
          <p:cNvPr id="45" name="Rectángulo 44">
            <a:extLst>
              <a:ext uri="{FF2B5EF4-FFF2-40B4-BE49-F238E27FC236}">
                <a16:creationId xmlns:a16="http://schemas.microsoft.com/office/drawing/2014/main" id="{98DDFEED-DD0D-4807-9E39-418C9D9E56C1}"/>
              </a:ext>
            </a:extLst>
          </p:cNvPr>
          <p:cNvSpPr/>
          <p:nvPr/>
        </p:nvSpPr>
        <p:spPr>
          <a:xfrm>
            <a:off x="0" y="-12243"/>
            <a:ext cx="606654" cy="1634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4" name="Rectángulo 53">
            <a:extLst>
              <a:ext uri="{FF2B5EF4-FFF2-40B4-BE49-F238E27FC236}">
                <a16:creationId xmlns:a16="http://schemas.microsoft.com/office/drawing/2014/main" id="{3344747E-5BA1-4763-8750-AD6B7E00CBC8}"/>
              </a:ext>
            </a:extLst>
          </p:cNvPr>
          <p:cNvSpPr/>
          <p:nvPr/>
        </p:nvSpPr>
        <p:spPr>
          <a:xfrm>
            <a:off x="11561334" y="-2515"/>
            <a:ext cx="630666" cy="1634492"/>
          </a:xfrm>
          <a:prstGeom prst="rect">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5" name="CuadroTexto 54">
            <a:extLst>
              <a:ext uri="{FF2B5EF4-FFF2-40B4-BE49-F238E27FC236}">
                <a16:creationId xmlns:a16="http://schemas.microsoft.com/office/drawing/2014/main" id="{C883427F-BAF4-4FE2-A6CB-1FBC5477BAB5}"/>
              </a:ext>
            </a:extLst>
          </p:cNvPr>
          <p:cNvSpPr txBox="1"/>
          <p:nvPr/>
        </p:nvSpPr>
        <p:spPr>
          <a:xfrm>
            <a:off x="9673700" y="5680487"/>
            <a:ext cx="1659478" cy="215444"/>
          </a:xfrm>
          <a:prstGeom prst="rect">
            <a:avLst/>
          </a:prstGeom>
          <a:noFill/>
        </p:spPr>
        <p:txBody>
          <a:bodyPr wrap="square" rtlCol="0">
            <a:spAutoFit/>
          </a:bodyPr>
          <a:lstStyle/>
          <a:p>
            <a:r>
              <a:rPr lang="es-PA" sz="800" dirty="0">
                <a:solidFill>
                  <a:schemeClr val="bg1"/>
                </a:solidFill>
                <a:latin typeface="Aileron" panose="00000500000000000000" pitchFamily="50" charset="0"/>
              </a:rPr>
              <a:t>Social </a:t>
            </a:r>
            <a:r>
              <a:rPr lang="es-PA" sz="800" dirty="0" err="1">
                <a:solidFill>
                  <a:schemeClr val="bg1"/>
                </a:solidFill>
                <a:latin typeface="Aileron" panose="00000500000000000000" pitchFamily="50" charset="0"/>
              </a:rPr>
              <a:t>Economic</a:t>
            </a:r>
            <a:r>
              <a:rPr lang="es-PA" sz="800" dirty="0">
                <a:solidFill>
                  <a:schemeClr val="bg1"/>
                </a:solidFill>
                <a:latin typeface="Aileron" panose="00000500000000000000" pitchFamily="50" charset="0"/>
              </a:rPr>
              <a:t> </a:t>
            </a:r>
            <a:r>
              <a:rPr lang="es-PA" sz="800" dirty="0" err="1">
                <a:solidFill>
                  <a:schemeClr val="bg1"/>
                </a:solidFill>
                <a:latin typeface="Aileron" panose="00000500000000000000" pitchFamily="50" charset="0"/>
              </a:rPr>
              <a:t>Networkers</a:t>
            </a:r>
            <a:endParaRPr lang="es-PA" sz="800" dirty="0">
              <a:solidFill>
                <a:schemeClr val="bg1"/>
              </a:solidFill>
              <a:latin typeface="Aileron" panose="00000500000000000000" pitchFamily="50" charset="0"/>
            </a:endParaRPr>
          </a:p>
        </p:txBody>
      </p:sp>
      <p:sp>
        <p:nvSpPr>
          <p:cNvPr id="57" name="CuadroTexto 56">
            <a:extLst>
              <a:ext uri="{FF2B5EF4-FFF2-40B4-BE49-F238E27FC236}">
                <a16:creationId xmlns:a16="http://schemas.microsoft.com/office/drawing/2014/main" id="{A2700734-80CB-4E80-AB01-48D4083E4534}"/>
              </a:ext>
            </a:extLst>
          </p:cNvPr>
          <p:cNvSpPr txBox="1"/>
          <p:nvPr/>
        </p:nvSpPr>
        <p:spPr>
          <a:xfrm>
            <a:off x="3398630" y="4469371"/>
            <a:ext cx="8793369" cy="1200329"/>
          </a:xfrm>
          <a:prstGeom prst="rect">
            <a:avLst/>
          </a:prstGeom>
          <a:noFill/>
        </p:spPr>
        <p:txBody>
          <a:bodyPr wrap="square">
            <a:spAutoFit/>
          </a:bodyPr>
          <a:lstStyle/>
          <a:p>
            <a:r>
              <a:rPr lang="es-MX" sz="3600" dirty="0">
                <a:solidFill>
                  <a:schemeClr val="bg1"/>
                </a:solidFill>
              </a:rPr>
              <a:t>¿Sabía usted que </a:t>
            </a:r>
            <a:r>
              <a:rPr lang="es-MX" sz="3600" b="1" dirty="0">
                <a:solidFill>
                  <a:schemeClr val="bg1"/>
                </a:solidFill>
              </a:rPr>
              <a:t>3 de cada 4 personas </a:t>
            </a:r>
            <a:r>
              <a:rPr lang="es-MX" sz="3600" dirty="0">
                <a:solidFill>
                  <a:schemeClr val="bg1"/>
                </a:solidFill>
              </a:rPr>
              <a:t>que </a:t>
            </a:r>
          </a:p>
          <a:p>
            <a:r>
              <a:rPr lang="es-MX" sz="3600" dirty="0">
                <a:solidFill>
                  <a:schemeClr val="bg1"/>
                </a:solidFill>
              </a:rPr>
              <a:t>triunfan lo hacen con un </a:t>
            </a:r>
            <a:r>
              <a:rPr lang="es-MX" sz="3600" b="1" dirty="0">
                <a:solidFill>
                  <a:srgbClr val="444CA1"/>
                </a:solidFill>
              </a:rPr>
              <a:t>negocio propio</a:t>
            </a:r>
            <a:r>
              <a:rPr lang="es-MX" sz="3600" dirty="0">
                <a:solidFill>
                  <a:schemeClr val="bg1"/>
                </a:solidFill>
              </a:rPr>
              <a:t>?</a:t>
            </a:r>
          </a:p>
        </p:txBody>
      </p:sp>
      <p:sp>
        <p:nvSpPr>
          <p:cNvPr id="58" name="Elipse 57">
            <a:extLst>
              <a:ext uri="{FF2B5EF4-FFF2-40B4-BE49-F238E27FC236}">
                <a16:creationId xmlns:a16="http://schemas.microsoft.com/office/drawing/2014/main" id="{0643DD0F-C45D-4F70-A801-4E01734A39FE}"/>
              </a:ext>
            </a:extLst>
          </p:cNvPr>
          <p:cNvSpPr/>
          <p:nvPr/>
        </p:nvSpPr>
        <p:spPr>
          <a:xfrm>
            <a:off x="2995032" y="4747236"/>
            <a:ext cx="215053" cy="215053"/>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9" name="Elipse 58">
            <a:extLst>
              <a:ext uri="{FF2B5EF4-FFF2-40B4-BE49-F238E27FC236}">
                <a16:creationId xmlns:a16="http://schemas.microsoft.com/office/drawing/2014/main" id="{9B31B2B7-0975-478C-813F-12537C4D3FEE}"/>
              </a:ext>
            </a:extLst>
          </p:cNvPr>
          <p:cNvSpPr/>
          <p:nvPr/>
        </p:nvSpPr>
        <p:spPr>
          <a:xfrm>
            <a:off x="2558952" y="4747236"/>
            <a:ext cx="215053" cy="215053"/>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0" name="Elipse 59">
            <a:extLst>
              <a:ext uri="{FF2B5EF4-FFF2-40B4-BE49-F238E27FC236}">
                <a16:creationId xmlns:a16="http://schemas.microsoft.com/office/drawing/2014/main" id="{CE8076EB-2EBE-473E-9042-D963B58E0BC3}"/>
              </a:ext>
            </a:extLst>
          </p:cNvPr>
          <p:cNvSpPr/>
          <p:nvPr/>
        </p:nvSpPr>
        <p:spPr>
          <a:xfrm>
            <a:off x="2188033" y="4747235"/>
            <a:ext cx="215053" cy="215053"/>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61" name="Gráfico 60">
            <a:extLst>
              <a:ext uri="{FF2B5EF4-FFF2-40B4-BE49-F238E27FC236}">
                <a16:creationId xmlns:a16="http://schemas.microsoft.com/office/drawing/2014/main" id="{9818AF88-F293-4F38-8B51-16B0F4A838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337607"/>
            <a:ext cx="12192000" cy="544342"/>
          </a:xfrm>
          <a:prstGeom prst="rect">
            <a:avLst/>
          </a:prstGeom>
        </p:spPr>
      </p:pic>
    </p:spTree>
    <p:extLst>
      <p:ext uri="{BB962C8B-B14F-4D97-AF65-F5344CB8AC3E}">
        <p14:creationId xmlns:p14="http://schemas.microsoft.com/office/powerpoint/2010/main" val="1724909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BA77CE2-6B23-4598-92CF-32EC7FA9CB5B}"/>
              </a:ext>
            </a:extLst>
          </p:cNvPr>
          <p:cNvSpPr txBox="1"/>
          <p:nvPr/>
        </p:nvSpPr>
        <p:spPr>
          <a:xfrm>
            <a:off x="521300" y="1303170"/>
            <a:ext cx="11149399" cy="1446550"/>
          </a:xfrm>
          <a:prstGeom prst="rect">
            <a:avLst/>
          </a:prstGeom>
          <a:noFill/>
        </p:spPr>
        <p:txBody>
          <a:bodyPr wrap="square" rtlCol="0">
            <a:spAutoFit/>
          </a:bodyPr>
          <a:lstStyle/>
          <a:p>
            <a:pPr algn="ctr"/>
            <a:r>
              <a:rPr lang="es-PA" sz="8800" dirty="0">
                <a:solidFill>
                  <a:schemeClr val="bg1"/>
                </a:solidFill>
                <a:latin typeface="Aileron Black" panose="00000A00000000000000" pitchFamily="50" charset="0"/>
              </a:rPr>
              <a:t>La alternativa</a:t>
            </a:r>
          </a:p>
        </p:txBody>
      </p:sp>
      <p:sp>
        <p:nvSpPr>
          <p:cNvPr id="19" name="CuadroTexto 18">
            <a:extLst>
              <a:ext uri="{FF2B5EF4-FFF2-40B4-BE49-F238E27FC236}">
                <a16:creationId xmlns:a16="http://schemas.microsoft.com/office/drawing/2014/main" id="{3641577F-A45F-4521-99A0-D08C3FEBD81A}"/>
              </a:ext>
            </a:extLst>
          </p:cNvPr>
          <p:cNvSpPr txBox="1"/>
          <p:nvPr/>
        </p:nvSpPr>
        <p:spPr>
          <a:xfrm>
            <a:off x="-3652804" y="2707315"/>
            <a:ext cx="11331652" cy="1323439"/>
          </a:xfrm>
          <a:prstGeom prst="rect">
            <a:avLst/>
          </a:prstGeom>
          <a:noFill/>
        </p:spPr>
        <p:txBody>
          <a:bodyPr wrap="square" rtlCol="0">
            <a:spAutoFit/>
          </a:bodyPr>
          <a:lstStyle/>
          <a:p>
            <a:pPr algn="ctr"/>
            <a:r>
              <a:rPr lang="es-PA" sz="8000" dirty="0">
                <a:solidFill>
                  <a:schemeClr val="bg1"/>
                </a:solidFill>
                <a:latin typeface="Aileron" panose="00000500000000000000" pitchFamily="50" charset="0"/>
              </a:rPr>
              <a:t>para este</a:t>
            </a:r>
          </a:p>
        </p:txBody>
      </p:sp>
      <p:sp>
        <p:nvSpPr>
          <p:cNvPr id="20" name="Elipse 19">
            <a:extLst>
              <a:ext uri="{FF2B5EF4-FFF2-40B4-BE49-F238E27FC236}">
                <a16:creationId xmlns:a16="http://schemas.microsoft.com/office/drawing/2014/main" id="{126A7502-B1FF-461D-A339-88B907D4F9D9}"/>
              </a:ext>
            </a:extLst>
          </p:cNvPr>
          <p:cNvSpPr/>
          <p:nvPr/>
        </p:nvSpPr>
        <p:spPr>
          <a:xfrm>
            <a:off x="6161142" y="980929"/>
            <a:ext cx="215053" cy="215053"/>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1" name="Elipse 20">
            <a:extLst>
              <a:ext uri="{FF2B5EF4-FFF2-40B4-BE49-F238E27FC236}">
                <a16:creationId xmlns:a16="http://schemas.microsoft.com/office/drawing/2014/main" id="{9188C155-EE82-4718-B6EA-7ECEE2D19E5E}"/>
              </a:ext>
            </a:extLst>
          </p:cNvPr>
          <p:cNvSpPr/>
          <p:nvPr/>
        </p:nvSpPr>
        <p:spPr>
          <a:xfrm>
            <a:off x="5725062" y="980929"/>
            <a:ext cx="215053" cy="215053"/>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Elipse 21">
            <a:extLst>
              <a:ext uri="{FF2B5EF4-FFF2-40B4-BE49-F238E27FC236}">
                <a16:creationId xmlns:a16="http://schemas.microsoft.com/office/drawing/2014/main" id="{AC7B3E45-CA58-4C7E-BA7C-B03EF08C1316}"/>
              </a:ext>
            </a:extLst>
          </p:cNvPr>
          <p:cNvSpPr/>
          <p:nvPr/>
        </p:nvSpPr>
        <p:spPr>
          <a:xfrm>
            <a:off x="5354143" y="980928"/>
            <a:ext cx="215053" cy="215053"/>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24" name="Gráfico 23">
            <a:extLst>
              <a:ext uri="{FF2B5EF4-FFF2-40B4-BE49-F238E27FC236}">
                <a16:creationId xmlns:a16="http://schemas.microsoft.com/office/drawing/2014/main" id="{00BF4864-5C0B-4A45-9393-63587A15F6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686958"/>
            <a:ext cx="12192000" cy="1212850"/>
          </a:xfrm>
          <a:prstGeom prst="rect">
            <a:avLst/>
          </a:prstGeom>
        </p:spPr>
      </p:pic>
      <p:sp>
        <p:nvSpPr>
          <p:cNvPr id="25" name="CuadroTexto 24">
            <a:extLst>
              <a:ext uri="{FF2B5EF4-FFF2-40B4-BE49-F238E27FC236}">
                <a16:creationId xmlns:a16="http://schemas.microsoft.com/office/drawing/2014/main" id="{487A99F6-EC74-4CCC-BF1E-C032A0FCA03D}"/>
              </a:ext>
            </a:extLst>
          </p:cNvPr>
          <p:cNvSpPr txBox="1"/>
          <p:nvPr/>
        </p:nvSpPr>
        <p:spPr>
          <a:xfrm>
            <a:off x="2013022" y="1849318"/>
            <a:ext cx="11331652" cy="3154710"/>
          </a:xfrm>
          <a:prstGeom prst="rect">
            <a:avLst/>
          </a:prstGeom>
          <a:noFill/>
        </p:spPr>
        <p:txBody>
          <a:bodyPr wrap="square" rtlCol="0">
            <a:spAutoFit/>
          </a:bodyPr>
          <a:lstStyle/>
          <a:p>
            <a:pPr algn="ctr"/>
            <a:r>
              <a:rPr lang="es-PA" sz="19900" dirty="0">
                <a:solidFill>
                  <a:schemeClr val="bg1"/>
                </a:solidFill>
                <a:latin typeface="Abuget" panose="02000000000000000000" pitchFamily="2" charset="0"/>
              </a:rPr>
              <a:t>tiempo</a:t>
            </a:r>
          </a:p>
        </p:txBody>
      </p:sp>
      <p:pic>
        <p:nvPicPr>
          <p:cNvPr id="10" name="Picture 6" descr="SEN Modelo de Impresos – SEN">
            <a:extLst>
              <a:ext uri="{FF2B5EF4-FFF2-40B4-BE49-F238E27FC236}">
                <a16:creationId xmlns:a16="http://schemas.microsoft.com/office/drawing/2014/main" id="{1B881DAB-B083-F674-C349-D18B790567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8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E84BAA3-DE49-4367-A6A9-14BD5F29C3FD}"/>
              </a:ext>
            </a:extLst>
          </p:cNvPr>
          <p:cNvSpPr>
            <a:spLocks noGrp="1" noRot="1" noMove="1" noResize="1" noEditPoints="1" noAdjustHandles="1" noChangeArrowheads="1" noChangeShapeType="1"/>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A" dirty="0"/>
          </a:p>
        </p:txBody>
      </p:sp>
      <p:pic>
        <p:nvPicPr>
          <p:cNvPr id="19" name="Imagen 18" descr="Un grupo de personas posando por un foto&#10;&#10;Descripción generada automáticamente">
            <a:extLst>
              <a:ext uri="{FF2B5EF4-FFF2-40B4-BE49-F238E27FC236}">
                <a16:creationId xmlns:a16="http://schemas.microsoft.com/office/drawing/2014/main" id="{EE30B596-5730-4F13-9209-B870CB0DA4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3510077"/>
          </a:xfrm>
          <a:prstGeom prst="rect">
            <a:avLst/>
          </a:prstGeom>
        </p:spPr>
      </p:pic>
      <p:sp>
        <p:nvSpPr>
          <p:cNvPr id="8" name="CuadroTexto 7">
            <a:extLst>
              <a:ext uri="{FF2B5EF4-FFF2-40B4-BE49-F238E27FC236}">
                <a16:creationId xmlns:a16="http://schemas.microsoft.com/office/drawing/2014/main" id="{4299DA91-165B-420B-AA48-B0BBA27C6B63}"/>
              </a:ext>
            </a:extLst>
          </p:cNvPr>
          <p:cNvSpPr txBox="1"/>
          <p:nvPr/>
        </p:nvSpPr>
        <p:spPr>
          <a:xfrm>
            <a:off x="584646" y="3995529"/>
            <a:ext cx="7403499" cy="1107996"/>
          </a:xfrm>
          <a:prstGeom prst="rect">
            <a:avLst/>
          </a:prstGeom>
          <a:noFill/>
          <a:effectLst/>
        </p:spPr>
        <p:txBody>
          <a:bodyPr wrap="square" rtlCol="0">
            <a:spAutoFit/>
          </a:bodyPr>
          <a:lstStyle/>
          <a:p>
            <a:r>
              <a:rPr lang="es-PA" sz="6600" dirty="0">
                <a:solidFill>
                  <a:srgbClr val="FFC000"/>
                </a:solidFill>
                <a:latin typeface="Aileron Heavy" panose="00000A00000000000000" pitchFamily="50" charset="0"/>
              </a:rPr>
              <a:t>de mercadeo</a:t>
            </a:r>
          </a:p>
        </p:txBody>
      </p:sp>
      <p:sp>
        <p:nvSpPr>
          <p:cNvPr id="18" name="CuadroTexto 17">
            <a:extLst>
              <a:ext uri="{FF2B5EF4-FFF2-40B4-BE49-F238E27FC236}">
                <a16:creationId xmlns:a16="http://schemas.microsoft.com/office/drawing/2014/main" id="{5BA77CE2-6B23-4598-92CF-32EC7FA9CB5B}"/>
              </a:ext>
            </a:extLst>
          </p:cNvPr>
          <p:cNvSpPr txBox="1"/>
          <p:nvPr/>
        </p:nvSpPr>
        <p:spPr>
          <a:xfrm>
            <a:off x="666734" y="3257295"/>
            <a:ext cx="5204428" cy="1015663"/>
          </a:xfrm>
          <a:prstGeom prst="rect">
            <a:avLst/>
          </a:prstGeom>
          <a:noFill/>
        </p:spPr>
        <p:txBody>
          <a:bodyPr wrap="square" rtlCol="0">
            <a:spAutoFit/>
          </a:bodyPr>
          <a:lstStyle/>
          <a:p>
            <a:r>
              <a:rPr lang="es-PA" sz="6000" dirty="0">
                <a:solidFill>
                  <a:schemeClr val="bg1"/>
                </a:solidFill>
                <a:latin typeface="Aileron Black" panose="00000A00000000000000" pitchFamily="50" charset="0"/>
              </a:rPr>
              <a:t>Las redes</a:t>
            </a:r>
          </a:p>
        </p:txBody>
      </p:sp>
      <p:sp>
        <p:nvSpPr>
          <p:cNvPr id="9" name="CuadroTexto 8">
            <a:extLst>
              <a:ext uri="{FF2B5EF4-FFF2-40B4-BE49-F238E27FC236}">
                <a16:creationId xmlns:a16="http://schemas.microsoft.com/office/drawing/2014/main" id="{F54A44D3-ECA6-4521-8174-61409770CD15}"/>
              </a:ext>
            </a:extLst>
          </p:cNvPr>
          <p:cNvSpPr txBox="1"/>
          <p:nvPr/>
        </p:nvSpPr>
        <p:spPr>
          <a:xfrm>
            <a:off x="666734" y="5063106"/>
            <a:ext cx="5259811" cy="830997"/>
          </a:xfrm>
          <a:prstGeom prst="rect">
            <a:avLst/>
          </a:prstGeom>
          <a:noFill/>
        </p:spPr>
        <p:txBody>
          <a:bodyPr wrap="square">
            <a:spAutoFit/>
          </a:bodyPr>
          <a:lstStyle/>
          <a:p>
            <a:r>
              <a:rPr lang="es-MX" sz="2400" dirty="0">
                <a:solidFill>
                  <a:schemeClr val="bg1"/>
                </a:solidFill>
                <a:latin typeface="Aileron Heavy" panose="00000A00000000000000" pitchFamily="50" charset="0"/>
              </a:rPr>
              <a:t>La mejor manera para sobresalir en la nueva economía.</a:t>
            </a:r>
          </a:p>
        </p:txBody>
      </p:sp>
      <p:sp>
        <p:nvSpPr>
          <p:cNvPr id="3" name="Rectángulo: esquinas superiores redondeadas 2">
            <a:extLst>
              <a:ext uri="{FF2B5EF4-FFF2-40B4-BE49-F238E27FC236}">
                <a16:creationId xmlns:a16="http://schemas.microsoft.com/office/drawing/2014/main" id="{A09FA289-7C3C-4E19-B59B-57685A3775E6}"/>
              </a:ext>
            </a:extLst>
          </p:cNvPr>
          <p:cNvSpPr/>
          <p:nvPr/>
        </p:nvSpPr>
        <p:spPr>
          <a:xfrm>
            <a:off x="6716189" y="2471351"/>
            <a:ext cx="6711576" cy="4386648"/>
          </a:xfrm>
          <a:prstGeom prst="round2SameRect">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2" name="Rectángulo: esquinas superiores redondeadas 11">
            <a:extLst>
              <a:ext uri="{FF2B5EF4-FFF2-40B4-BE49-F238E27FC236}">
                <a16:creationId xmlns:a16="http://schemas.microsoft.com/office/drawing/2014/main" id="{FA919C1E-99B4-42A7-9403-3E8E6F3A7EC2}"/>
              </a:ext>
            </a:extLst>
          </p:cNvPr>
          <p:cNvSpPr/>
          <p:nvPr/>
        </p:nvSpPr>
        <p:spPr>
          <a:xfrm>
            <a:off x="7214421" y="3657599"/>
            <a:ext cx="6062131" cy="687325"/>
          </a:xfrm>
          <a:prstGeom prst="round2Same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CuadroTexto 13">
            <a:extLst>
              <a:ext uri="{FF2B5EF4-FFF2-40B4-BE49-F238E27FC236}">
                <a16:creationId xmlns:a16="http://schemas.microsoft.com/office/drawing/2014/main" id="{07296398-8915-4570-AE53-1B75BE5C0E3C}"/>
              </a:ext>
            </a:extLst>
          </p:cNvPr>
          <p:cNvSpPr txBox="1"/>
          <p:nvPr/>
        </p:nvSpPr>
        <p:spPr>
          <a:xfrm>
            <a:off x="7634276" y="3737056"/>
            <a:ext cx="7403499" cy="523220"/>
          </a:xfrm>
          <a:prstGeom prst="rect">
            <a:avLst/>
          </a:prstGeom>
          <a:noFill/>
          <a:effectLst/>
        </p:spPr>
        <p:txBody>
          <a:bodyPr wrap="square" rtlCol="0">
            <a:spAutoFit/>
          </a:bodyPr>
          <a:lstStyle/>
          <a:p>
            <a:r>
              <a:rPr lang="es-PA" sz="2800" dirty="0">
                <a:solidFill>
                  <a:srgbClr val="444CA1"/>
                </a:solidFill>
                <a:latin typeface="Aileron Heavy" panose="00000A00000000000000" pitchFamily="50" charset="0"/>
              </a:rPr>
              <a:t>¿Cómo lo hacemos?</a:t>
            </a:r>
          </a:p>
        </p:txBody>
      </p:sp>
      <p:sp>
        <p:nvSpPr>
          <p:cNvPr id="15" name="CuadroTexto 14">
            <a:extLst>
              <a:ext uri="{FF2B5EF4-FFF2-40B4-BE49-F238E27FC236}">
                <a16:creationId xmlns:a16="http://schemas.microsoft.com/office/drawing/2014/main" id="{98ECA544-98A1-46DE-98D3-25CB5FBD8A18}"/>
              </a:ext>
            </a:extLst>
          </p:cNvPr>
          <p:cNvSpPr txBox="1"/>
          <p:nvPr/>
        </p:nvSpPr>
        <p:spPr>
          <a:xfrm>
            <a:off x="7264691" y="2843217"/>
            <a:ext cx="4039029" cy="707886"/>
          </a:xfrm>
          <a:prstGeom prst="rect">
            <a:avLst/>
          </a:prstGeom>
          <a:noFill/>
        </p:spPr>
        <p:txBody>
          <a:bodyPr wrap="square">
            <a:spAutoFit/>
          </a:bodyPr>
          <a:lstStyle/>
          <a:p>
            <a:r>
              <a:rPr lang="es-MX" sz="2000" dirty="0">
                <a:solidFill>
                  <a:schemeClr val="bg1"/>
                </a:solidFill>
                <a:latin typeface="Aileron Bold" panose="00000800000000000000" pitchFamily="50" charset="0"/>
              </a:rPr>
              <a:t>Generamos ingresos por medio de construir una comunidad.</a:t>
            </a:r>
          </a:p>
        </p:txBody>
      </p:sp>
      <p:sp>
        <p:nvSpPr>
          <p:cNvPr id="16" name="CuadroTexto 15">
            <a:extLst>
              <a:ext uri="{FF2B5EF4-FFF2-40B4-BE49-F238E27FC236}">
                <a16:creationId xmlns:a16="http://schemas.microsoft.com/office/drawing/2014/main" id="{5CA1E2E0-D0DC-4592-8DCE-7803701367BB}"/>
              </a:ext>
            </a:extLst>
          </p:cNvPr>
          <p:cNvSpPr txBox="1"/>
          <p:nvPr/>
        </p:nvSpPr>
        <p:spPr>
          <a:xfrm>
            <a:off x="7035241" y="4518749"/>
            <a:ext cx="4721122" cy="1446550"/>
          </a:xfrm>
          <a:prstGeom prst="rect">
            <a:avLst/>
          </a:prstGeom>
          <a:noFill/>
        </p:spPr>
        <p:txBody>
          <a:bodyPr wrap="square">
            <a:spAutoFit/>
          </a:bodyPr>
          <a:lstStyle/>
          <a:p>
            <a:r>
              <a:rPr lang="es-MX" sz="4400" dirty="0">
                <a:solidFill>
                  <a:srgbClr val="FFC000"/>
                </a:solidFill>
                <a:latin typeface="Aileron Bold" panose="00000800000000000000" pitchFamily="50" charset="0"/>
              </a:rPr>
              <a:t>Conecta, </a:t>
            </a:r>
          </a:p>
          <a:p>
            <a:r>
              <a:rPr lang="es-MX" sz="4400" dirty="0">
                <a:solidFill>
                  <a:srgbClr val="FFC000"/>
                </a:solidFill>
                <a:latin typeface="Aileron Bold" panose="00000800000000000000" pitchFamily="50" charset="0"/>
              </a:rPr>
              <a:t>Consume,</a:t>
            </a:r>
          </a:p>
        </p:txBody>
      </p:sp>
      <p:sp>
        <p:nvSpPr>
          <p:cNvPr id="22" name="Rectángulo: esquinas superiores redondeadas 21">
            <a:extLst>
              <a:ext uri="{FF2B5EF4-FFF2-40B4-BE49-F238E27FC236}">
                <a16:creationId xmlns:a16="http://schemas.microsoft.com/office/drawing/2014/main" id="{BF251594-447B-4273-94ED-17C3539079B8}"/>
              </a:ext>
            </a:extLst>
          </p:cNvPr>
          <p:cNvSpPr/>
          <p:nvPr/>
        </p:nvSpPr>
        <p:spPr>
          <a:xfrm>
            <a:off x="7182116" y="2056826"/>
            <a:ext cx="6062131" cy="687325"/>
          </a:xfrm>
          <a:prstGeom prst="round2Same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CuadroTexto 23">
            <a:extLst>
              <a:ext uri="{FF2B5EF4-FFF2-40B4-BE49-F238E27FC236}">
                <a16:creationId xmlns:a16="http://schemas.microsoft.com/office/drawing/2014/main" id="{219EBB95-0EAF-4DB0-9420-7ED0563E3066}"/>
              </a:ext>
            </a:extLst>
          </p:cNvPr>
          <p:cNvSpPr txBox="1"/>
          <p:nvPr/>
        </p:nvSpPr>
        <p:spPr>
          <a:xfrm>
            <a:off x="7601971" y="2138879"/>
            <a:ext cx="7403499" cy="523220"/>
          </a:xfrm>
          <a:prstGeom prst="rect">
            <a:avLst/>
          </a:prstGeom>
          <a:noFill/>
          <a:effectLst/>
        </p:spPr>
        <p:txBody>
          <a:bodyPr wrap="square" rtlCol="0">
            <a:spAutoFit/>
          </a:bodyPr>
          <a:lstStyle/>
          <a:p>
            <a:r>
              <a:rPr lang="es-PA" sz="2800" dirty="0">
                <a:solidFill>
                  <a:srgbClr val="444CA1"/>
                </a:solidFill>
                <a:latin typeface="Aileron Heavy" panose="00000A00000000000000" pitchFamily="50" charset="0"/>
              </a:rPr>
              <a:t>¿Qué hacemos?</a:t>
            </a:r>
          </a:p>
        </p:txBody>
      </p:sp>
      <p:sp>
        <p:nvSpPr>
          <p:cNvPr id="25" name="CuadroTexto 24">
            <a:extLst>
              <a:ext uri="{FF2B5EF4-FFF2-40B4-BE49-F238E27FC236}">
                <a16:creationId xmlns:a16="http://schemas.microsoft.com/office/drawing/2014/main" id="{78788400-FC5D-44DB-BA28-DDA09E19B194}"/>
              </a:ext>
            </a:extLst>
          </p:cNvPr>
          <p:cNvSpPr txBox="1"/>
          <p:nvPr/>
        </p:nvSpPr>
        <p:spPr>
          <a:xfrm>
            <a:off x="8714896" y="5387405"/>
            <a:ext cx="3927838" cy="1569660"/>
          </a:xfrm>
          <a:prstGeom prst="rect">
            <a:avLst/>
          </a:prstGeom>
          <a:noFill/>
        </p:spPr>
        <p:txBody>
          <a:bodyPr wrap="square">
            <a:spAutoFit/>
          </a:bodyPr>
          <a:lstStyle/>
          <a:p>
            <a:r>
              <a:rPr lang="es-MX" sz="1800" dirty="0">
                <a:solidFill>
                  <a:srgbClr val="FFC000"/>
                </a:solidFill>
                <a:latin typeface="Abuget" panose="02000000000000000000" pitchFamily="2" charset="0"/>
              </a:rPr>
              <a:t> </a:t>
            </a:r>
            <a:r>
              <a:rPr lang="es-MX" sz="9600" dirty="0">
                <a:solidFill>
                  <a:srgbClr val="FFC000"/>
                </a:solidFill>
                <a:latin typeface="Abuget" panose="02000000000000000000" pitchFamily="2" charset="0"/>
              </a:rPr>
              <a:t>¡Gana!</a:t>
            </a:r>
            <a:endParaRPr lang="es-MX" sz="1800" dirty="0">
              <a:solidFill>
                <a:srgbClr val="FFC000"/>
              </a:solidFill>
              <a:latin typeface="Abuget" panose="02000000000000000000" pitchFamily="2" charset="0"/>
            </a:endParaRPr>
          </a:p>
        </p:txBody>
      </p:sp>
      <p:pic>
        <p:nvPicPr>
          <p:cNvPr id="20" name="Picture 6" descr="SEN Modelo de Impresos – SEN">
            <a:extLst>
              <a:ext uri="{FF2B5EF4-FFF2-40B4-BE49-F238E27FC236}">
                <a16:creationId xmlns:a16="http://schemas.microsoft.com/office/drawing/2014/main" id="{B7B9797A-B602-0525-FA51-0B81ABD9A2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88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4CA1"/>
        </a:solidFill>
        <a:effectLst/>
      </p:bgPr>
    </p:bg>
    <p:spTree>
      <p:nvGrpSpPr>
        <p:cNvPr id="1" name=""/>
        <p:cNvGrpSpPr/>
        <p:nvPr/>
      </p:nvGrpSpPr>
      <p:grpSpPr>
        <a:xfrm>
          <a:off x="0" y="0"/>
          <a:ext cx="0" cy="0"/>
          <a:chOff x="0" y="0"/>
          <a:chExt cx="0" cy="0"/>
        </a:xfrm>
      </p:grpSpPr>
      <p:sp>
        <p:nvSpPr>
          <p:cNvPr id="73" name="Rectángulo: esquinas superiores redondeadas 72">
            <a:extLst>
              <a:ext uri="{FF2B5EF4-FFF2-40B4-BE49-F238E27FC236}">
                <a16:creationId xmlns:a16="http://schemas.microsoft.com/office/drawing/2014/main" id="{5266E76C-F917-4F6D-81BE-EDCD90344CDB}"/>
              </a:ext>
            </a:extLst>
          </p:cNvPr>
          <p:cNvSpPr/>
          <p:nvPr/>
        </p:nvSpPr>
        <p:spPr>
          <a:xfrm>
            <a:off x="338203" y="1610139"/>
            <a:ext cx="11736887" cy="5247861"/>
          </a:xfrm>
          <a:prstGeom prst="round2SameRect">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48" name="Imagen 47" descr="Un par de personas sonriendo&#10;&#10;Descripción generada automáticamente con confianza media">
            <a:extLst>
              <a:ext uri="{FF2B5EF4-FFF2-40B4-BE49-F238E27FC236}">
                <a16:creationId xmlns:a16="http://schemas.microsoft.com/office/drawing/2014/main" id="{3072981F-182E-4CFD-A361-04E77756E8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42609" y="0"/>
            <a:ext cx="3949391" cy="6858000"/>
          </a:xfrm>
          <a:prstGeom prst="rect">
            <a:avLst/>
          </a:prstGeom>
        </p:spPr>
      </p:pic>
      <p:sp>
        <p:nvSpPr>
          <p:cNvPr id="15" name="CuadroTexto 14">
            <a:extLst>
              <a:ext uri="{FF2B5EF4-FFF2-40B4-BE49-F238E27FC236}">
                <a16:creationId xmlns:a16="http://schemas.microsoft.com/office/drawing/2014/main" id="{98ECA544-98A1-46DE-98D3-25CB5FBD8A18}"/>
              </a:ext>
            </a:extLst>
          </p:cNvPr>
          <p:cNvSpPr txBox="1"/>
          <p:nvPr/>
        </p:nvSpPr>
        <p:spPr>
          <a:xfrm>
            <a:off x="1260571" y="3116521"/>
            <a:ext cx="2092764" cy="646331"/>
          </a:xfrm>
          <a:prstGeom prst="rect">
            <a:avLst/>
          </a:prstGeom>
          <a:noFill/>
        </p:spPr>
        <p:txBody>
          <a:bodyPr wrap="square">
            <a:spAutoFit/>
          </a:bodyPr>
          <a:lstStyle/>
          <a:p>
            <a:r>
              <a:rPr lang="es-MX" dirty="0">
                <a:solidFill>
                  <a:schemeClr val="bg1"/>
                </a:solidFill>
                <a:latin typeface="Aileron Bold" panose="00000800000000000000" pitchFamily="50" charset="0"/>
              </a:rPr>
              <a:t>Desde</a:t>
            </a:r>
          </a:p>
          <a:p>
            <a:r>
              <a:rPr lang="es-MX" dirty="0">
                <a:solidFill>
                  <a:schemeClr val="bg1"/>
                </a:solidFill>
                <a:latin typeface="Aileron Bold" panose="00000800000000000000" pitchFamily="50" charset="0"/>
              </a:rPr>
              <a:t>cualquier lugar</a:t>
            </a:r>
          </a:p>
        </p:txBody>
      </p:sp>
      <p:sp>
        <p:nvSpPr>
          <p:cNvPr id="8" name="CuadroTexto 7">
            <a:extLst>
              <a:ext uri="{FF2B5EF4-FFF2-40B4-BE49-F238E27FC236}">
                <a16:creationId xmlns:a16="http://schemas.microsoft.com/office/drawing/2014/main" id="{4299DA91-165B-420B-AA48-B0BBA27C6B63}"/>
              </a:ext>
            </a:extLst>
          </p:cNvPr>
          <p:cNvSpPr txBox="1"/>
          <p:nvPr/>
        </p:nvSpPr>
        <p:spPr>
          <a:xfrm>
            <a:off x="1065720" y="1063942"/>
            <a:ext cx="5714917" cy="1446550"/>
          </a:xfrm>
          <a:prstGeom prst="rect">
            <a:avLst/>
          </a:prstGeom>
          <a:noFill/>
          <a:effectLst/>
        </p:spPr>
        <p:txBody>
          <a:bodyPr wrap="square" rtlCol="0">
            <a:spAutoFit/>
          </a:bodyPr>
          <a:lstStyle/>
          <a:p>
            <a:r>
              <a:rPr lang="es-PA" sz="4400" dirty="0">
                <a:solidFill>
                  <a:srgbClr val="FFC000"/>
                </a:solidFill>
                <a:latin typeface="Aileron Heavy" panose="00000A00000000000000" pitchFamily="50" charset="0"/>
              </a:rPr>
              <a:t>De ser un empresario en redes</a:t>
            </a:r>
          </a:p>
        </p:txBody>
      </p:sp>
      <p:sp>
        <p:nvSpPr>
          <p:cNvPr id="22" name="CuadroTexto 21">
            <a:extLst>
              <a:ext uri="{FF2B5EF4-FFF2-40B4-BE49-F238E27FC236}">
                <a16:creationId xmlns:a16="http://schemas.microsoft.com/office/drawing/2014/main" id="{5E4C5C2A-085F-4A6E-878C-BB640577D4E3}"/>
              </a:ext>
            </a:extLst>
          </p:cNvPr>
          <p:cNvSpPr txBox="1"/>
          <p:nvPr/>
        </p:nvSpPr>
        <p:spPr>
          <a:xfrm>
            <a:off x="3989217" y="3040591"/>
            <a:ext cx="1393770" cy="646331"/>
          </a:xfrm>
          <a:prstGeom prst="rect">
            <a:avLst/>
          </a:prstGeom>
          <a:noFill/>
        </p:spPr>
        <p:txBody>
          <a:bodyPr wrap="square">
            <a:spAutoFit/>
          </a:bodyPr>
          <a:lstStyle/>
          <a:p>
            <a:r>
              <a:rPr lang="es-MX" dirty="0">
                <a:solidFill>
                  <a:schemeClr val="accent5">
                    <a:lumMod val="40000"/>
                    <a:lumOff val="60000"/>
                  </a:schemeClr>
                </a:solidFill>
                <a:latin typeface="Aileron Bold" panose="00000800000000000000" pitchFamily="50" charset="0"/>
              </a:rPr>
              <a:t>Alcance global</a:t>
            </a:r>
          </a:p>
        </p:txBody>
      </p:sp>
      <p:sp>
        <p:nvSpPr>
          <p:cNvPr id="24" name="CuadroTexto 23">
            <a:extLst>
              <a:ext uri="{FF2B5EF4-FFF2-40B4-BE49-F238E27FC236}">
                <a16:creationId xmlns:a16="http://schemas.microsoft.com/office/drawing/2014/main" id="{6439407E-4145-43B3-A77D-964B32EE9BFD}"/>
              </a:ext>
            </a:extLst>
          </p:cNvPr>
          <p:cNvSpPr txBox="1"/>
          <p:nvPr/>
        </p:nvSpPr>
        <p:spPr>
          <a:xfrm>
            <a:off x="6168353" y="3018447"/>
            <a:ext cx="1848529" cy="646331"/>
          </a:xfrm>
          <a:prstGeom prst="rect">
            <a:avLst/>
          </a:prstGeom>
          <a:noFill/>
        </p:spPr>
        <p:txBody>
          <a:bodyPr wrap="square">
            <a:spAutoFit/>
          </a:bodyPr>
          <a:lstStyle/>
          <a:p>
            <a:r>
              <a:rPr lang="es-MX" dirty="0">
                <a:solidFill>
                  <a:schemeClr val="bg1"/>
                </a:solidFill>
                <a:latin typeface="Aileron Bold" panose="00000800000000000000" pitchFamily="50" charset="0"/>
              </a:rPr>
              <a:t>Mínima inversión</a:t>
            </a:r>
          </a:p>
        </p:txBody>
      </p:sp>
      <p:sp>
        <p:nvSpPr>
          <p:cNvPr id="25" name="CuadroTexto 24">
            <a:extLst>
              <a:ext uri="{FF2B5EF4-FFF2-40B4-BE49-F238E27FC236}">
                <a16:creationId xmlns:a16="http://schemas.microsoft.com/office/drawing/2014/main" id="{9832BCDE-1DE5-4356-B53D-DE7E39965510}"/>
              </a:ext>
            </a:extLst>
          </p:cNvPr>
          <p:cNvSpPr txBox="1"/>
          <p:nvPr/>
        </p:nvSpPr>
        <p:spPr>
          <a:xfrm>
            <a:off x="1327554" y="5470892"/>
            <a:ext cx="1848529" cy="646331"/>
          </a:xfrm>
          <a:prstGeom prst="rect">
            <a:avLst/>
          </a:prstGeom>
          <a:noFill/>
        </p:spPr>
        <p:txBody>
          <a:bodyPr wrap="square">
            <a:spAutoFit/>
          </a:bodyPr>
          <a:lstStyle/>
          <a:p>
            <a:r>
              <a:rPr lang="es-MX" dirty="0">
                <a:solidFill>
                  <a:schemeClr val="bg1"/>
                </a:solidFill>
                <a:latin typeface="Aileron Bold" panose="00000800000000000000" pitchFamily="50" charset="0"/>
              </a:rPr>
              <a:t>Libertad de tiempo</a:t>
            </a:r>
          </a:p>
        </p:txBody>
      </p:sp>
      <p:sp>
        <p:nvSpPr>
          <p:cNvPr id="26" name="CuadroTexto 25">
            <a:extLst>
              <a:ext uri="{FF2B5EF4-FFF2-40B4-BE49-F238E27FC236}">
                <a16:creationId xmlns:a16="http://schemas.microsoft.com/office/drawing/2014/main" id="{2EF7CCBA-642A-44A1-A88F-ABD58AECB0B1}"/>
              </a:ext>
            </a:extLst>
          </p:cNvPr>
          <p:cNvSpPr txBox="1"/>
          <p:nvPr/>
        </p:nvSpPr>
        <p:spPr>
          <a:xfrm>
            <a:off x="1272944" y="4178687"/>
            <a:ext cx="1848529" cy="646331"/>
          </a:xfrm>
          <a:prstGeom prst="rect">
            <a:avLst/>
          </a:prstGeom>
          <a:noFill/>
        </p:spPr>
        <p:txBody>
          <a:bodyPr wrap="square">
            <a:spAutoFit/>
          </a:bodyPr>
          <a:lstStyle/>
          <a:p>
            <a:r>
              <a:rPr lang="es-MX" dirty="0">
                <a:solidFill>
                  <a:schemeClr val="accent5">
                    <a:lumMod val="40000"/>
                    <a:lumOff val="60000"/>
                  </a:schemeClr>
                </a:solidFill>
                <a:latin typeface="Aileron Bold" panose="00000800000000000000" pitchFamily="50" charset="0"/>
              </a:rPr>
              <a:t>Resistente a la economía</a:t>
            </a:r>
          </a:p>
        </p:txBody>
      </p:sp>
      <p:sp>
        <p:nvSpPr>
          <p:cNvPr id="27" name="CuadroTexto 26">
            <a:extLst>
              <a:ext uri="{FF2B5EF4-FFF2-40B4-BE49-F238E27FC236}">
                <a16:creationId xmlns:a16="http://schemas.microsoft.com/office/drawing/2014/main" id="{93A71771-450F-4A79-92B8-69A223F80810}"/>
              </a:ext>
            </a:extLst>
          </p:cNvPr>
          <p:cNvSpPr txBox="1"/>
          <p:nvPr/>
        </p:nvSpPr>
        <p:spPr>
          <a:xfrm>
            <a:off x="3659973" y="4341197"/>
            <a:ext cx="1848529" cy="369332"/>
          </a:xfrm>
          <a:prstGeom prst="rect">
            <a:avLst/>
          </a:prstGeom>
          <a:noFill/>
        </p:spPr>
        <p:txBody>
          <a:bodyPr wrap="square">
            <a:spAutoFit/>
          </a:bodyPr>
          <a:lstStyle/>
          <a:p>
            <a:pPr algn="ctr"/>
            <a:r>
              <a:rPr lang="es-MX" dirty="0">
                <a:solidFill>
                  <a:schemeClr val="bg1"/>
                </a:solidFill>
                <a:latin typeface="Aileron Bold" panose="00000800000000000000" pitchFamily="50" charset="0"/>
              </a:rPr>
              <a:t>Seguridad</a:t>
            </a:r>
          </a:p>
        </p:txBody>
      </p:sp>
      <p:sp>
        <p:nvSpPr>
          <p:cNvPr id="28" name="CuadroTexto 27">
            <a:extLst>
              <a:ext uri="{FF2B5EF4-FFF2-40B4-BE49-F238E27FC236}">
                <a16:creationId xmlns:a16="http://schemas.microsoft.com/office/drawing/2014/main" id="{70D57CA2-8B84-4220-BD32-47521DC32A57}"/>
              </a:ext>
            </a:extLst>
          </p:cNvPr>
          <p:cNvSpPr txBox="1"/>
          <p:nvPr/>
        </p:nvSpPr>
        <p:spPr>
          <a:xfrm>
            <a:off x="6168353" y="4138407"/>
            <a:ext cx="1848529" cy="646331"/>
          </a:xfrm>
          <a:prstGeom prst="rect">
            <a:avLst/>
          </a:prstGeom>
          <a:noFill/>
        </p:spPr>
        <p:txBody>
          <a:bodyPr wrap="square">
            <a:spAutoFit/>
          </a:bodyPr>
          <a:lstStyle/>
          <a:p>
            <a:r>
              <a:rPr lang="es-MX" dirty="0">
                <a:solidFill>
                  <a:schemeClr val="accent5">
                    <a:lumMod val="40000"/>
                    <a:lumOff val="60000"/>
                  </a:schemeClr>
                </a:solidFill>
                <a:latin typeface="Aileron Bold" panose="00000800000000000000" pitchFamily="50" charset="0"/>
              </a:rPr>
              <a:t>Sistema educativo</a:t>
            </a:r>
          </a:p>
        </p:txBody>
      </p:sp>
      <p:sp>
        <p:nvSpPr>
          <p:cNvPr id="29" name="CuadroTexto 28">
            <a:extLst>
              <a:ext uri="{FF2B5EF4-FFF2-40B4-BE49-F238E27FC236}">
                <a16:creationId xmlns:a16="http://schemas.microsoft.com/office/drawing/2014/main" id="{E2BD5ECA-6824-4CFA-98A7-F651B74854C5}"/>
              </a:ext>
            </a:extLst>
          </p:cNvPr>
          <p:cNvSpPr txBox="1"/>
          <p:nvPr/>
        </p:nvSpPr>
        <p:spPr>
          <a:xfrm>
            <a:off x="3949392" y="5535368"/>
            <a:ext cx="1848529" cy="646331"/>
          </a:xfrm>
          <a:prstGeom prst="rect">
            <a:avLst/>
          </a:prstGeom>
          <a:noFill/>
        </p:spPr>
        <p:txBody>
          <a:bodyPr wrap="square">
            <a:spAutoFit/>
          </a:bodyPr>
          <a:lstStyle/>
          <a:p>
            <a:r>
              <a:rPr lang="es-MX" dirty="0">
                <a:solidFill>
                  <a:schemeClr val="accent5">
                    <a:lumMod val="40000"/>
                    <a:lumOff val="60000"/>
                  </a:schemeClr>
                </a:solidFill>
                <a:latin typeface="Aileron Bold" panose="00000800000000000000" pitchFamily="50" charset="0"/>
              </a:rPr>
              <a:t>Equipo de apoyo</a:t>
            </a:r>
          </a:p>
        </p:txBody>
      </p:sp>
      <p:sp>
        <p:nvSpPr>
          <p:cNvPr id="30" name="CuadroTexto 29">
            <a:extLst>
              <a:ext uri="{FF2B5EF4-FFF2-40B4-BE49-F238E27FC236}">
                <a16:creationId xmlns:a16="http://schemas.microsoft.com/office/drawing/2014/main" id="{99922045-28F5-44C2-B502-E703CC264A2B}"/>
              </a:ext>
            </a:extLst>
          </p:cNvPr>
          <p:cNvSpPr txBox="1"/>
          <p:nvPr/>
        </p:nvSpPr>
        <p:spPr>
          <a:xfrm>
            <a:off x="6246956" y="5628760"/>
            <a:ext cx="1848529" cy="369332"/>
          </a:xfrm>
          <a:prstGeom prst="rect">
            <a:avLst/>
          </a:prstGeom>
          <a:noFill/>
        </p:spPr>
        <p:txBody>
          <a:bodyPr wrap="square">
            <a:spAutoFit/>
          </a:bodyPr>
          <a:lstStyle/>
          <a:p>
            <a:r>
              <a:rPr lang="es-MX" dirty="0">
                <a:solidFill>
                  <a:schemeClr val="bg1"/>
                </a:solidFill>
                <a:latin typeface="Aileron Bold" panose="00000800000000000000" pitchFamily="50" charset="0"/>
              </a:rPr>
              <a:t>Divertido</a:t>
            </a:r>
          </a:p>
        </p:txBody>
      </p:sp>
      <p:sp>
        <p:nvSpPr>
          <p:cNvPr id="33" name="Rectángulo: esquinas redondeadas 32">
            <a:extLst>
              <a:ext uri="{FF2B5EF4-FFF2-40B4-BE49-F238E27FC236}">
                <a16:creationId xmlns:a16="http://schemas.microsoft.com/office/drawing/2014/main" id="{95E224DB-15DE-4A20-8397-AF3EBA4495BB}"/>
              </a:ext>
            </a:extLst>
          </p:cNvPr>
          <p:cNvSpPr/>
          <p:nvPr/>
        </p:nvSpPr>
        <p:spPr>
          <a:xfrm>
            <a:off x="566205" y="273196"/>
            <a:ext cx="4599380" cy="943600"/>
          </a:xfrm>
          <a:prstGeom prst="roundRect">
            <a:avLst>
              <a:gd name="adj" fmla="val 3729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5400" dirty="0">
                <a:solidFill>
                  <a:srgbClr val="FFC000"/>
                </a:solidFill>
                <a:latin typeface="Aileron Heavy" panose="00000A00000000000000" pitchFamily="50" charset="0"/>
              </a:rPr>
              <a:t>Beneficios</a:t>
            </a:r>
          </a:p>
        </p:txBody>
      </p:sp>
      <p:pic>
        <p:nvPicPr>
          <p:cNvPr id="3" name="Gráfico 2">
            <a:extLst>
              <a:ext uri="{FF2B5EF4-FFF2-40B4-BE49-F238E27FC236}">
                <a16:creationId xmlns:a16="http://schemas.microsoft.com/office/drawing/2014/main" id="{C11A197A-2EA0-433F-A485-4819E694AE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4757" y="5535368"/>
            <a:ext cx="556117" cy="556117"/>
          </a:xfrm>
          <a:prstGeom prst="rect">
            <a:avLst/>
          </a:prstGeom>
        </p:spPr>
      </p:pic>
      <p:pic>
        <p:nvPicPr>
          <p:cNvPr id="5" name="Gráfico 4">
            <a:extLst>
              <a:ext uri="{FF2B5EF4-FFF2-40B4-BE49-F238E27FC236}">
                <a16:creationId xmlns:a16="http://schemas.microsoft.com/office/drawing/2014/main" id="{F28663B6-BD3B-4DED-BA9C-16C830F159E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8719"/>
          <a:stretch/>
        </p:blipFill>
        <p:spPr>
          <a:xfrm>
            <a:off x="3342885" y="3050994"/>
            <a:ext cx="646332" cy="525347"/>
          </a:xfrm>
          <a:prstGeom prst="rect">
            <a:avLst/>
          </a:prstGeom>
        </p:spPr>
      </p:pic>
      <p:pic>
        <p:nvPicPr>
          <p:cNvPr id="7" name="Gráfico 6">
            <a:extLst>
              <a:ext uri="{FF2B5EF4-FFF2-40B4-BE49-F238E27FC236}">
                <a16:creationId xmlns:a16="http://schemas.microsoft.com/office/drawing/2014/main" id="{B6FCCDA3-2C98-4AF0-96EB-400FE3F8752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21253"/>
          <a:stretch/>
        </p:blipFill>
        <p:spPr>
          <a:xfrm>
            <a:off x="5426183" y="2879724"/>
            <a:ext cx="820773" cy="646333"/>
          </a:xfrm>
          <a:prstGeom prst="rect">
            <a:avLst/>
          </a:prstGeom>
        </p:spPr>
      </p:pic>
      <p:pic>
        <p:nvPicPr>
          <p:cNvPr id="11" name="Gráfico 10">
            <a:extLst>
              <a:ext uri="{FF2B5EF4-FFF2-40B4-BE49-F238E27FC236}">
                <a16:creationId xmlns:a16="http://schemas.microsoft.com/office/drawing/2014/main" id="{F861EA13-D27C-4A83-94A0-DB8888EF812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4227" y="4246530"/>
            <a:ext cx="695772" cy="695772"/>
          </a:xfrm>
          <a:prstGeom prst="rect">
            <a:avLst/>
          </a:prstGeom>
        </p:spPr>
      </p:pic>
      <p:pic>
        <p:nvPicPr>
          <p:cNvPr id="13" name="Gráfico 12">
            <a:extLst>
              <a:ext uri="{FF2B5EF4-FFF2-40B4-BE49-F238E27FC236}">
                <a16:creationId xmlns:a16="http://schemas.microsoft.com/office/drawing/2014/main" id="{C38DB562-4BC3-4CE8-AE52-A59E2256BB2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326750" y="4296199"/>
            <a:ext cx="622642" cy="622642"/>
          </a:xfrm>
          <a:prstGeom prst="rect">
            <a:avLst/>
          </a:prstGeom>
        </p:spPr>
      </p:pic>
      <p:pic>
        <p:nvPicPr>
          <p:cNvPr id="16" name="Gráfico 15">
            <a:extLst>
              <a:ext uri="{FF2B5EF4-FFF2-40B4-BE49-F238E27FC236}">
                <a16:creationId xmlns:a16="http://schemas.microsoft.com/office/drawing/2014/main" id="{02CBA820-021B-497E-9222-CB2025472913}"/>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20842"/>
          <a:stretch/>
        </p:blipFill>
        <p:spPr>
          <a:xfrm>
            <a:off x="5552660" y="4178687"/>
            <a:ext cx="636010" cy="503451"/>
          </a:xfrm>
          <a:prstGeom prst="rect">
            <a:avLst/>
          </a:prstGeom>
        </p:spPr>
      </p:pic>
      <p:pic>
        <p:nvPicPr>
          <p:cNvPr id="18" name="Gráfico 17">
            <a:extLst>
              <a:ext uri="{FF2B5EF4-FFF2-40B4-BE49-F238E27FC236}">
                <a16:creationId xmlns:a16="http://schemas.microsoft.com/office/drawing/2014/main" id="{0B80C039-4063-4AE4-A418-9C917D986B55}"/>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b="36699"/>
          <a:stretch/>
        </p:blipFill>
        <p:spPr>
          <a:xfrm>
            <a:off x="355923" y="2994169"/>
            <a:ext cx="1021042" cy="646332"/>
          </a:xfrm>
          <a:prstGeom prst="rect">
            <a:avLst/>
          </a:prstGeom>
        </p:spPr>
      </p:pic>
      <p:pic>
        <p:nvPicPr>
          <p:cNvPr id="20" name="Gráfico 19">
            <a:extLst>
              <a:ext uri="{FF2B5EF4-FFF2-40B4-BE49-F238E27FC236}">
                <a16:creationId xmlns:a16="http://schemas.microsoft.com/office/drawing/2014/main" id="{4E4DB410-3987-4AEA-9269-D51F41C08735}"/>
              </a:ext>
            </a:extLst>
          </p:cNvPr>
          <p:cNvPicPr>
            <a:picLocks noChangeAspect="1"/>
          </p:cNvPicPr>
          <p:nvPr/>
        </p:nvPicPr>
        <p:blipFill rotWithShape="1">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b="23478"/>
          <a:stretch/>
        </p:blipFill>
        <p:spPr>
          <a:xfrm>
            <a:off x="3253620" y="5489792"/>
            <a:ext cx="695772" cy="532417"/>
          </a:xfrm>
          <a:prstGeom prst="rect">
            <a:avLst/>
          </a:prstGeom>
        </p:spPr>
      </p:pic>
      <p:pic>
        <p:nvPicPr>
          <p:cNvPr id="31" name="Gráfico 30">
            <a:extLst>
              <a:ext uri="{FF2B5EF4-FFF2-40B4-BE49-F238E27FC236}">
                <a16:creationId xmlns:a16="http://schemas.microsoft.com/office/drawing/2014/main" id="{545C4F7B-6EE4-4785-B9D3-CA78768628F2}"/>
              </a:ext>
            </a:extLst>
          </p:cNvPr>
          <p:cNvPicPr>
            <a:picLocks noChangeAspect="1"/>
          </p:cNvPicPr>
          <p:nvPr/>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b="19753"/>
          <a:stretch/>
        </p:blipFill>
        <p:spPr>
          <a:xfrm>
            <a:off x="5685998" y="5650064"/>
            <a:ext cx="454473" cy="364700"/>
          </a:xfrm>
          <a:prstGeom prst="rect">
            <a:avLst/>
          </a:prstGeom>
        </p:spPr>
      </p:pic>
      <p:pic>
        <p:nvPicPr>
          <p:cNvPr id="32" name="Picture 6" descr="SEN Modelo de Impresos – SEN">
            <a:extLst>
              <a:ext uri="{FF2B5EF4-FFF2-40B4-BE49-F238E27FC236}">
                <a16:creationId xmlns:a16="http://schemas.microsoft.com/office/drawing/2014/main" id="{3C66E7B9-B516-4E45-2A2E-96B2A9EBE4CF}"/>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848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444CA1"/>
        </a:solidFill>
        <a:effectLst/>
      </p:bgPr>
    </p:bg>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611A9CAF-6F41-4E18-B0D5-DCEF8BA5E0CE}"/>
              </a:ext>
            </a:extLst>
          </p:cNvPr>
          <p:cNvSpPr txBox="1"/>
          <p:nvPr/>
        </p:nvSpPr>
        <p:spPr>
          <a:xfrm>
            <a:off x="2190696" y="2118007"/>
            <a:ext cx="8077211" cy="1938992"/>
          </a:xfrm>
          <a:prstGeom prst="rect">
            <a:avLst/>
          </a:prstGeom>
          <a:noFill/>
        </p:spPr>
        <p:txBody>
          <a:bodyPr wrap="square" rtlCol="0">
            <a:spAutoFit/>
          </a:bodyPr>
          <a:lstStyle/>
          <a:p>
            <a:pPr algn="ctr"/>
            <a:r>
              <a:rPr lang="es-MX" sz="6000" dirty="0">
                <a:solidFill>
                  <a:schemeClr val="bg1"/>
                </a:solidFill>
                <a:latin typeface="Aileron Black" panose="00000A00000000000000" pitchFamily="50" charset="0"/>
              </a:rPr>
              <a:t>Las Plataformas de </a:t>
            </a:r>
          </a:p>
          <a:p>
            <a:pPr algn="ctr"/>
            <a:r>
              <a:rPr lang="es-MX" sz="6000" dirty="0">
                <a:solidFill>
                  <a:schemeClr val="bg1"/>
                </a:solidFill>
                <a:latin typeface="Aileron Black" panose="00000A00000000000000" pitchFamily="50" charset="0"/>
              </a:rPr>
              <a:t>la Nueva Economía</a:t>
            </a:r>
            <a:endParaRPr lang="es-PA" sz="6000" dirty="0">
              <a:solidFill>
                <a:schemeClr val="bg1"/>
              </a:solidFill>
              <a:latin typeface="Aileron Black" panose="00000A00000000000000" pitchFamily="50" charset="0"/>
            </a:endParaRPr>
          </a:p>
        </p:txBody>
      </p:sp>
      <p:sp>
        <p:nvSpPr>
          <p:cNvPr id="2" name="Rectángulo: esquinas redondeadas 1">
            <a:extLst>
              <a:ext uri="{FF2B5EF4-FFF2-40B4-BE49-F238E27FC236}">
                <a16:creationId xmlns:a16="http://schemas.microsoft.com/office/drawing/2014/main" id="{E6BF9011-F09E-4E99-B0AD-648714C99892}"/>
              </a:ext>
            </a:extLst>
          </p:cNvPr>
          <p:cNvSpPr/>
          <p:nvPr/>
        </p:nvSpPr>
        <p:spPr>
          <a:xfrm>
            <a:off x="3346228" y="4405909"/>
            <a:ext cx="5499544" cy="454476"/>
          </a:xfrm>
          <a:prstGeom prst="roundRect">
            <a:avLst>
              <a:gd name="adj" fmla="val 5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4" name="Gráfico 3" descr="Lupa con relleno sólido">
            <a:extLst>
              <a:ext uri="{FF2B5EF4-FFF2-40B4-BE49-F238E27FC236}">
                <a16:creationId xmlns:a16="http://schemas.microsoft.com/office/drawing/2014/main" id="{F905048F-4981-4F1E-96B2-7861F8D2A25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064" y="4405909"/>
            <a:ext cx="529306" cy="529306"/>
          </a:xfrm>
          <a:prstGeom prst="rect">
            <a:avLst/>
          </a:prstGeom>
        </p:spPr>
      </p:pic>
      <p:grpSp>
        <p:nvGrpSpPr>
          <p:cNvPr id="31" name="Grupo 30">
            <a:extLst>
              <a:ext uri="{FF2B5EF4-FFF2-40B4-BE49-F238E27FC236}">
                <a16:creationId xmlns:a16="http://schemas.microsoft.com/office/drawing/2014/main" id="{C8318813-3B5F-46F3-8FAF-6000B6F808A7}"/>
              </a:ext>
            </a:extLst>
          </p:cNvPr>
          <p:cNvGrpSpPr/>
          <p:nvPr/>
        </p:nvGrpSpPr>
        <p:grpSpPr>
          <a:xfrm>
            <a:off x="6070667" y="1889367"/>
            <a:ext cx="257517" cy="54185"/>
            <a:chOff x="5354143" y="980928"/>
            <a:chExt cx="1022052" cy="215054"/>
          </a:xfrm>
          <a:solidFill>
            <a:schemeClr val="bg1"/>
          </a:solidFill>
        </p:grpSpPr>
        <p:sp>
          <p:nvSpPr>
            <p:cNvPr id="32" name="Elipse 31">
              <a:extLst>
                <a:ext uri="{FF2B5EF4-FFF2-40B4-BE49-F238E27FC236}">
                  <a16:creationId xmlns:a16="http://schemas.microsoft.com/office/drawing/2014/main" id="{BF986FB8-CFEF-4572-8744-297BAE5CB2F6}"/>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Elipse 33">
              <a:extLst>
                <a:ext uri="{FF2B5EF4-FFF2-40B4-BE49-F238E27FC236}">
                  <a16:creationId xmlns:a16="http://schemas.microsoft.com/office/drawing/2014/main" id="{551AD303-6767-4F5C-AAD5-80FA0123964F}"/>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5" name="Elipse 34">
              <a:extLst>
                <a:ext uri="{FF2B5EF4-FFF2-40B4-BE49-F238E27FC236}">
                  <a16:creationId xmlns:a16="http://schemas.microsoft.com/office/drawing/2014/main" id="{DC65C95B-B76A-44B5-90F9-FBE05FA9B571}"/>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sp>
        <p:nvSpPr>
          <p:cNvPr id="37" name="Elipse 36">
            <a:extLst>
              <a:ext uri="{FF2B5EF4-FFF2-40B4-BE49-F238E27FC236}">
                <a16:creationId xmlns:a16="http://schemas.microsoft.com/office/drawing/2014/main" id="{BC91C0D9-3737-46B6-AE6B-80EB85A19316}"/>
              </a:ext>
            </a:extLst>
          </p:cNvPr>
          <p:cNvSpPr/>
          <p:nvPr/>
        </p:nvSpPr>
        <p:spPr>
          <a:xfrm>
            <a:off x="1056853" y="522394"/>
            <a:ext cx="1256171" cy="1256171"/>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8" name="Elipse 37">
            <a:extLst>
              <a:ext uri="{FF2B5EF4-FFF2-40B4-BE49-F238E27FC236}">
                <a16:creationId xmlns:a16="http://schemas.microsoft.com/office/drawing/2014/main" id="{1A8663C7-6C5A-4FC0-8DB2-26837F1E0766}"/>
              </a:ext>
            </a:extLst>
          </p:cNvPr>
          <p:cNvSpPr/>
          <p:nvPr/>
        </p:nvSpPr>
        <p:spPr>
          <a:xfrm>
            <a:off x="11015241" y="5670961"/>
            <a:ext cx="451648" cy="451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Elipse 38">
            <a:extLst>
              <a:ext uri="{FF2B5EF4-FFF2-40B4-BE49-F238E27FC236}">
                <a16:creationId xmlns:a16="http://schemas.microsoft.com/office/drawing/2014/main" id="{AC664BF4-56CE-49B1-8E25-B07FB3A388F7}"/>
              </a:ext>
            </a:extLst>
          </p:cNvPr>
          <p:cNvSpPr/>
          <p:nvPr/>
        </p:nvSpPr>
        <p:spPr>
          <a:xfrm>
            <a:off x="8162240" y="842138"/>
            <a:ext cx="451648" cy="451648"/>
          </a:xfrm>
          <a:prstGeom prst="ellipse">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0" name="Elipse 39">
            <a:extLst>
              <a:ext uri="{FF2B5EF4-FFF2-40B4-BE49-F238E27FC236}">
                <a16:creationId xmlns:a16="http://schemas.microsoft.com/office/drawing/2014/main" id="{2BCFDC47-E90D-4656-ABBE-803B88D1E862}"/>
              </a:ext>
            </a:extLst>
          </p:cNvPr>
          <p:cNvSpPr/>
          <p:nvPr/>
        </p:nvSpPr>
        <p:spPr>
          <a:xfrm>
            <a:off x="1684938" y="4709391"/>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Rectángulo 13">
            <a:extLst>
              <a:ext uri="{FF2B5EF4-FFF2-40B4-BE49-F238E27FC236}">
                <a16:creationId xmlns:a16="http://schemas.microsoft.com/office/drawing/2014/main" id="{1F7CB436-CF1A-4824-9A9D-29AAD2EC76FB}"/>
              </a:ext>
            </a:extLst>
          </p:cNvPr>
          <p:cNvSpPr/>
          <p:nvPr/>
        </p:nvSpPr>
        <p:spPr>
          <a:xfrm>
            <a:off x="3423377" y="3953881"/>
            <a:ext cx="6421377" cy="103117"/>
          </a:xfrm>
          <a:prstGeom prst="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5" name="Picture 6" descr="SEN Modelo de Impresos – SEN">
            <a:extLst>
              <a:ext uri="{FF2B5EF4-FFF2-40B4-BE49-F238E27FC236}">
                <a16:creationId xmlns:a16="http://schemas.microsoft.com/office/drawing/2014/main" id="{C4CF30E0-2A26-CBCE-C0B8-CBC3172D8A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134869" y="522394"/>
            <a:ext cx="545568" cy="54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917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611A9CAF-6F41-4E18-B0D5-DCEF8BA5E0CE}"/>
              </a:ext>
            </a:extLst>
          </p:cNvPr>
          <p:cNvSpPr txBox="1"/>
          <p:nvPr/>
        </p:nvSpPr>
        <p:spPr>
          <a:xfrm>
            <a:off x="1556504" y="1099138"/>
            <a:ext cx="9776024" cy="400110"/>
          </a:xfrm>
          <a:prstGeom prst="rect">
            <a:avLst/>
          </a:prstGeom>
          <a:noFill/>
        </p:spPr>
        <p:txBody>
          <a:bodyPr wrap="square" rtlCol="0">
            <a:spAutoFit/>
          </a:bodyPr>
          <a:lstStyle/>
          <a:p>
            <a:pPr algn="ctr"/>
            <a:r>
              <a:rPr lang="es-MX" sz="2000" dirty="0">
                <a:solidFill>
                  <a:schemeClr val="bg1"/>
                </a:solidFill>
                <a:latin typeface="Aileron Bold" panose="00000800000000000000" pitchFamily="50" charset="0"/>
              </a:rPr>
              <a:t>Las Plataformas de la Nueva Economía</a:t>
            </a:r>
            <a:endParaRPr lang="es-PA" sz="2000" dirty="0">
              <a:solidFill>
                <a:schemeClr val="bg1"/>
              </a:solidFill>
              <a:latin typeface="Aileron Bold" panose="00000800000000000000" pitchFamily="50" charset="0"/>
            </a:endParaRPr>
          </a:p>
        </p:txBody>
      </p:sp>
      <p:sp>
        <p:nvSpPr>
          <p:cNvPr id="2" name="Rectángulo: esquinas redondeadas 1">
            <a:extLst>
              <a:ext uri="{FF2B5EF4-FFF2-40B4-BE49-F238E27FC236}">
                <a16:creationId xmlns:a16="http://schemas.microsoft.com/office/drawing/2014/main" id="{E6BF9011-F09E-4E99-B0AD-648714C99892}"/>
              </a:ext>
            </a:extLst>
          </p:cNvPr>
          <p:cNvSpPr/>
          <p:nvPr/>
        </p:nvSpPr>
        <p:spPr>
          <a:xfrm>
            <a:off x="3702909" y="1026546"/>
            <a:ext cx="5499544" cy="592791"/>
          </a:xfrm>
          <a:prstGeom prst="roundRect">
            <a:avLst>
              <a:gd name="adj" fmla="val 5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sz="2400"/>
          </a:p>
        </p:txBody>
      </p:sp>
      <p:grpSp>
        <p:nvGrpSpPr>
          <p:cNvPr id="31" name="Grupo 30">
            <a:extLst>
              <a:ext uri="{FF2B5EF4-FFF2-40B4-BE49-F238E27FC236}">
                <a16:creationId xmlns:a16="http://schemas.microsoft.com/office/drawing/2014/main" id="{C8318813-3B5F-46F3-8FAF-6000B6F808A7}"/>
              </a:ext>
            </a:extLst>
          </p:cNvPr>
          <p:cNvGrpSpPr/>
          <p:nvPr/>
        </p:nvGrpSpPr>
        <p:grpSpPr>
          <a:xfrm>
            <a:off x="6366464" y="1720957"/>
            <a:ext cx="257517" cy="54185"/>
            <a:chOff x="5354143" y="980928"/>
            <a:chExt cx="1022052" cy="215054"/>
          </a:xfrm>
          <a:solidFill>
            <a:schemeClr val="bg1"/>
          </a:solidFill>
        </p:grpSpPr>
        <p:sp>
          <p:nvSpPr>
            <p:cNvPr id="32" name="Elipse 31">
              <a:extLst>
                <a:ext uri="{FF2B5EF4-FFF2-40B4-BE49-F238E27FC236}">
                  <a16:creationId xmlns:a16="http://schemas.microsoft.com/office/drawing/2014/main" id="{BF986FB8-CFEF-4572-8744-297BAE5CB2F6}"/>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Elipse 33">
              <a:extLst>
                <a:ext uri="{FF2B5EF4-FFF2-40B4-BE49-F238E27FC236}">
                  <a16:creationId xmlns:a16="http://schemas.microsoft.com/office/drawing/2014/main" id="{551AD303-6767-4F5C-AAD5-80FA0123964F}"/>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5" name="Elipse 34">
              <a:extLst>
                <a:ext uri="{FF2B5EF4-FFF2-40B4-BE49-F238E27FC236}">
                  <a16:creationId xmlns:a16="http://schemas.microsoft.com/office/drawing/2014/main" id="{DC65C95B-B76A-44B5-90F9-FBE05FA9B571}"/>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sp>
        <p:nvSpPr>
          <p:cNvPr id="37" name="Elipse 36">
            <a:extLst>
              <a:ext uri="{FF2B5EF4-FFF2-40B4-BE49-F238E27FC236}">
                <a16:creationId xmlns:a16="http://schemas.microsoft.com/office/drawing/2014/main" id="{BC91C0D9-3737-46B6-AE6B-80EB85A19316}"/>
              </a:ext>
            </a:extLst>
          </p:cNvPr>
          <p:cNvSpPr/>
          <p:nvPr/>
        </p:nvSpPr>
        <p:spPr>
          <a:xfrm>
            <a:off x="5429782" y="3258524"/>
            <a:ext cx="2696661" cy="2696661"/>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8" name="Elipse 37">
            <a:extLst>
              <a:ext uri="{FF2B5EF4-FFF2-40B4-BE49-F238E27FC236}">
                <a16:creationId xmlns:a16="http://schemas.microsoft.com/office/drawing/2014/main" id="{1A8663C7-6C5A-4FC0-8DB2-26837F1E0766}"/>
              </a:ext>
            </a:extLst>
          </p:cNvPr>
          <p:cNvSpPr/>
          <p:nvPr/>
        </p:nvSpPr>
        <p:spPr>
          <a:xfrm>
            <a:off x="7593257" y="2074005"/>
            <a:ext cx="2420132" cy="24201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0" name="Elipse 39">
            <a:extLst>
              <a:ext uri="{FF2B5EF4-FFF2-40B4-BE49-F238E27FC236}">
                <a16:creationId xmlns:a16="http://schemas.microsoft.com/office/drawing/2014/main" id="{2BCFDC47-E90D-4656-ABBE-803B88D1E862}"/>
              </a:ext>
            </a:extLst>
          </p:cNvPr>
          <p:cNvSpPr/>
          <p:nvPr/>
        </p:nvSpPr>
        <p:spPr>
          <a:xfrm>
            <a:off x="2964233" y="2222284"/>
            <a:ext cx="2837588" cy="283758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solidFill>
                <a:srgbClr val="444CA1"/>
              </a:solidFill>
            </a:endParaRPr>
          </a:p>
        </p:txBody>
      </p:sp>
      <p:sp>
        <p:nvSpPr>
          <p:cNvPr id="41" name="Elipse 40">
            <a:extLst>
              <a:ext uri="{FF2B5EF4-FFF2-40B4-BE49-F238E27FC236}">
                <a16:creationId xmlns:a16="http://schemas.microsoft.com/office/drawing/2014/main" id="{050DBCC1-F794-4D37-9C0F-86E635D55FB3}"/>
              </a:ext>
            </a:extLst>
          </p:cNvPr>
          <p:cNvSpPr/>
          <p:nvPr/>
        </p:nvSpPr>
        <p:spPr>
          <a:xfrm>
            <a:off x="470093" y="2400844"/>
            <a:ext cx="2639030" cy="26390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2" name="Elipse 41">
            <a:extLst>
              <a:ext uri="{FF2B5EF4-FFF2-40B4-BE49-F238E27FC236}">
                <a16:creationId xmlns:a16="http://schemas.microsoft.com/office/drawing/2014/main" id="{9ACAF935-3112-4232-8489-ADE47B951546}"/>
              </a:ext>
            </a:extLst>
          </p:cNvPr>
          <p:cNvSpPr/>
          <p:nvPr/>
        </p:nvSpPr>
        <p:spPr>
          <a:xfrm>
            <a:off x="9628848" y="3122698"/>
            <a:ext cx="2379945" cy="2350450"/>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0" name="CuadroTexto 19">
            <a:extLst>
              <a:ext uri="{FF2B5EF4-FFF2-40B4-BE49-F238E27FC236}">
                <a16:creationId xmlns:a16="http://schemas.microsoft.com/office/drawing/2014/main" id="{8BA10F8B-4197-47BF-8F81-046ACFF71D55}"/>
              </a:ext>
            </a:extLst>
          </p:cNvPr>
          <p:cNvSpPr txBox="1"/>
          <p:nvPr/>
        </p:nvSpPr>
        <p:spPr>
          <a:xfrm>
            <a:off x="896160" y="3122698"/>
            <a:ext cx="2123756" cy="1200329"/>
          </a:xfrm>
          <a:prstGeom prst="rect">
            <a:avLst/>
          </a:prstGeom>
          <a:noFill/>
        </p:spPr>
        <p:txBody>
          <a:bodyPr wrap="square">
            <a:spAutoFit/>
          </a:bodyPr>
          <a:lstStyle/>
          <a:p>
            <a:r>
              <a:rPr lang="es-MX" dirty="0">
                <a:solidFill>
                  <a:srgbClr val="24994A"/>
                </a:solidFill>
                <a:latin typeface="Aileron" panose="00000500000000000000" pitchFamily="50" charset="0"/>
              </a:rPr>
              <a:t>Acceso a una Plataforma de </a:t>
            </a:r>
            <a:r>
              <a:rPr lang="es-MX" dirty="0">
                <a:solidFill>
                  <a:srgbClr val="24994A"/>
                </a:solidFill>
                <a:latin typeface="Aileron Bold" panose="00000800000000000000" pitchFamily="50" charset="0"/>
              </a:rPr>
              <a:t>Marca Global Establecida </a:t>
            </a:r>
            <a:endParaRPr lang="es-PA" dirty="0">
              <a:solidFill>
                <a:srgbClr val="24994A"/>
              </a:solidFill>
              <a:latin typeface="Aileron Bold" panose="00000800000000000000" pitchFamily="50" charset="0"/>
            </a:endParaRPr>
          </a:p>
        </p:txBody>
      </p:sp>
      <p:sp>
        <p:nvSpPr>
          <p:cNvPr id="21" name="CuadroTexto 20">
            <a:extLst>
              <a:ext uri="{FF2B5EF4-FFF2-40B4-BE49-F238E27FC236}">
                <a16:creationId xmlns:a16="http://schemas.microsoft.com/office/drawing/2014/main" id="{3C8864DB-3996-45E0-B77D-C5D85C5C54F1}"/>
              </a:ext>
            </a:extLst>
          </p:cNvPr>
          <p:cNvSpPr txBox="1"/>
          <p:nvPr/>
        </p:nvSpPr>
        <p:spPr>
          <a:xfrm>
            <a:off x="5754909" y="4412737"/>
            <a:ext cx="2273661" cy="646331"/>
          </a:xfrm>
          <a:prstGeom prst="rect">
            <a:avLst/>
          </a:prstGeom>
          <a:noFill/>
        </p:spPr>
        <p:txBody>
          <a:bodyPr wrap="square">
            <a:spAutoFit/>
          </a:bodyPr>
          <a:lstStyle/>
          <a:p>
            <a:r>
              <a:rPr lang="es-MX" dirty="0">
                <a:solidFill>
                  <a:schemeClr val="accent2">
                    <a:lumMod val="50000"/>
                  </a:schemeClr>
                </a:solidFill>
                <a:latin typeface="Aileron Bold" panose="00000800000000000000" pitchFamily="50" charset="0"/>
              </a:rPr>
              <a:t>Interconectividad por Redes </a:t>
            </a:r>
            <a:endParaRPr lang="es-PA" dirty="0">
              <a:solidFill>
                <a:schemeClr val="accent2">
                  <a:lumMod val="50000"/>
                </a:schemeClr>
              </a:solidFill>
              <a:latin typeface="Aileron Bold" panose="00000800000000000000" pitchFamily="50" charset="0"/>
            </a:endParaRPr>
          </a:p>
        </p:txBody>
      </p:sp>
      <p:sp>
        <p:nvSpPr>
          <p:cNvPr id="25" name="CuadroTexto 24">
            <a:extLst>
              <a:ext uri="{FF2B5EF4-FFF2-40B4-BE49-F238E27FC236}">
                <a16:creationId xmlns:a16="http://schemas.microsoft.com/office/drawing/2014/main" id="{1C949AF8-A70C-4533-BB82-3ACE216606A1}"/>
              </a:ext>
            </a:extLst>
          </p:cNvPr>
          <p:cNvSpPr txBox="1"/>
          <p:nvPr/>
        </p:nvSpPr>
        <p:spPr>
          <a:xfrm>
            <a:off x="3461105" y="3173376"/>
            <a:ext cx="2179528" cy="923330"/>
          </a:xfrm>
          <a:prstGeom prst="rect">
            <a:avLst/>
          </a:prstGeom>
          <a:noFill/>
        </p:spPr>
        <p:txBody>
          <a:bodyPr wrap="square">
            <a:spAutoFit/>
          </a:bodyPr>
          <a:lstStyle/>
          <a:p>
            <a:r>
              <a:rPr lang="es-PA" dirty="0">
                <a:solidFill>
                  <a:schemeClr val="bg1"/>
                </a:solidFill>
                <a:latin typeface="Aileron Bold" panose="00000800000000000000" pitchFamily="50" charset="0"/>
              </a:rPr>
              <a:t>Participar de la Globalización</a:t>
            </a:r>
          </a:p>
          <a:p>
            <a:r>
              <a:rPr lang="es-PA" dirty="0">
                <a:solidFill>
                  <a:schemeClr val="bg1"/>
                </a:solidFill>
                <a:latin typeface="Aileron Bold" panose="00000800000000000000" pitchFamily="50" charset="0"/>
              </a:rPr>
              <a:t>Económica </a:t>
            </a:r>
          </a:p>
        </p:txBody>
      </p:sp>
      <p:sp>
        <p:nvSpPr>
          <p:cNvPr id="29" name="CuadroTexto 28">
            <a:extLst>
              <a:ext uri="{FF2B5EF4-FFF2-40B4-BE49-F238E27FC236}">
                <a16:creationId xmlns:a16="http://schemas.microsoft.com/office/drawing/2014/main" id="{690369A6-07A3-48D6-A13D-DAC1FA93EBEC}"/>
              </a:ext>
            </a:extLst>
          </p:cNvPr>
          <p:cNvSpPr txBox="1"/>
          <p:nvPr/>
        </p:nvSpPr>
        <p:spPr>
          <a:xfrm>
            <a:off x="8012312" y="2615997"/>
            <a:ext cx="2379945" cy="1200329"/>
          </a:xfrm>
          <a:prstGeom prst="rect">
            <a:avLst/>
          </a:prstGeom>
          <a:noFill/>
        </p:spPr>
        <p:txBody>
          <a:bodyPr wrap="square">
            <a:spAutoFit/>
          </a:bodyPr>
          <a:lstStyle/>
          <a:p>
            <a:r>
              <a:rPr lang="es-MX" dirty="0">
                <a:solidFill>
                  <a:srgbClr val="444CA1"/>
                </a:solidFill>
                <a:latin typeface="Aileron Bold" panose="00000800000000000000" pitchFamily="50" charset="0"/>
              </a:rPr>
              <a:t>Tecnología, Aplicaciones y Comercio Electrónico </a:t>
            </a:r>
            <a:endParaRPr lang="es-PA" dirty="0">
              <a:solidFill>
                <a:srgbClr val="444CA1"/>
              </a:solidFill>
              <a:latin typeface="Aileron Bold" panose="00000800000000000000" pitchFamily="50" charset="0"/>
            </a:endParaRPr>
          </a:p>
        </p:txBody>
      </p:sp>
      <p:sp>
        <p:nvSpPr>
          <p:cNvPr id="33" name="CuadroTexto 32">
            <a:extLst>
              <a:ext uri="{FF2B5EF4-FFF2-40B4-BE49-F238E27FC236}">
                <a16:creationId xmlns:a16="http://schemas.microsoft.com/office/drawing/2014/main" id="{8D12DC5F-C015-4D61-ABCD-65CD6A041F85}"/>
              </a:ext>
            </a:extLst>
          </p:cNvPr>
          <p:cNvSpPr txBox="1"/>
          <p:nvPr/>
        </p:nvSpPr>
        <p:spPr>
          <a:xfrm>
            <a:off x="9894443" y="3578853"/>
            <a:ext cx="1910038" cy="1477328"/>
          </a:xfrm>
          <a:prstGeom prst="rect">
            <a:avLst/>
          </a:prstGeom>
          <a:noFill/>
        </p:spPr>
        <p:txBody>
          <a:bodyPr wrap="square">
            <a:spAutoFit/>
          </a:bodyPr>
          <a:lstStyle/>
          <a:p>
            <a:r>
              <a:rPr lang="es-MX" dirty="0">
                <a:solidFill>
                  <a:schemeClr val="bg1"/>
                </a:solidFill>
                <a:latin typeface="Aileron Bold" panose="00000800000000000000" pitchFamily="50" charset="0"/>
              </a:rPr>
              <a:t>La </a:t>
            </a:r>
            <a:r>
              <a:rPr lang="es-ES_tradnl" dirty="0" err="1">
                <a:solidFill>
                  <a:schemeClr val="bg1"/>
                </a:solidFill>
                <a:latin typeface="Aileron Bold" panose="00000800000000000000" pitchFamily="50" charset="0"/>
              </a:rPr>
              <a:t>Megatendencia</a:t>
            </a:r>
            <a:r>
              <a:rPr lang="es-MX" dirty="0">
                <a:solidFill>
                  <a:schemeClr val="bg1"/>
                </a:solidFill>
                <a:latin typeface="Aileron Bold" panose="00000800000000000000" pitchFamily="50" charset="0"/>
              </a:rPr>
              <a:t> </a:t>
            </a:r>
            <a:r>
              <a:rPr lang="es-MX" dirty="0">
                <a:solidFill>
                  <a:schemeClr val="bg1"/>
                </a:solidFill>
                <a:latin typeface="Aileron" panose="00000500000000000000" pitchFamily="50" charset="0"/>
              </a:rPr>
              <a:t>de los Negocios con base en el Hogar </a:t>
            </a:r>
            <a:endParaRPr lang="es-PA" dirty="0">
              <a:solidFill>
                <a:schemeClr val="bg1"/>
              </a:solidFill>
              <a:latin typeface="Aileron" panose="00000500000000000000" pitchFamily="50" charset="0"/>
            </a:endParaRPr>
          </a:p>
        </p:txBody>
      </p:sp>
      <p:pic>
        <p:nvPicPr>
          <p:cNvPr id="14" name="Imagen 13" descr="Mujer sentada en un sofá&#10;&#10;Descripción generada automáticamente">
            <a:extLst>
              <a:ext uri="{FF2B5EF4-FFF2-40B4-BE49-F238E27FC236}">
                <a16:creationId xmlns:a16="http://schemas.microsoft.com/office/drawing/2014/main" id="{56953275-516A-426B-890D-B660A6893F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4982" y="2633456"/>
            <a:ext cx="1215496" cy="1215496"/>
          </a:xfrm>
          <a:prstGeom prst="ellipse">
            <a:avLst/>
          </a:prstGeom>
        </p:spPr>
      </p:pic>
      <p:pic>
        <p:nvPicPr>
          <p:cNvPr id="18" name="Imagen 17" descr="Una persona con una laptop&#10;&#10;Descripción generada automáticamente con confianza media">
            <a:extLst>
              <a:ext uri="{FF2B5EF4-FFF2-40B4-BE49-F238E27FC236}">
                <a16:creationId xmlns:a16="http://schemas.microsoft.com/office/drawing/2014/main" id="{D2023D1E-EE75-45C0-9D36-99565ED06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9104" y="1849154"/>
            <a:ext cx="1102530" cy="1102530"/>
          </a:xfrm>
          <a:prstGeom prst="ellipse">
            <a:avLst/>
          </a:prstGeom>
        </p:spPr>
      </p:pic>
      <p:pic>
        <p:nvPicPr>
          <p:cNvPr id="24" name="Imagen 23" descr="Hombre sentado en una ventana&#10;&#10;Descripción generada automáticamente">
            <a:extLst>
              <a:ext uri="{FF2B5EF4-FFF2-40B4-BE49-F238E27FC236}">
                <a16:creationId xmlns:a16="http://schemas.microsoft.com/office/drawing/2014/main" id="{7EE5C9D0-B08F-47FD-BF77-C70B412095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03061" y="2711824"/>
            <a:ext cx="900565" cy="900565"/>
          </a:xfrm>
          <a:prstGeom prst="ellipse">
            <a:avLst/>
          </a:prstGeom>
        </p:spPr>
      </p:pic>
      <p:pic>
        <p:nvPicPr>
          <p:cNvPr id="43" name="Gráfico 42" descr="Lupa con relleno sólido">
            <a:extLst>
              <a:ext uri="{FF2B5EF4-FFF2-40B4-BE49-F238E27FC236}">
                <a16:creationId xmlns:a16="http://schemas.microsoft.com/office/drawing/2014/main" id="{ED633ACE-6C06-4B06-8830-CE7472317FD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80161" y="1133920"/>
            <a:ext cx="378041" cy="378041"/>
          </a:xfrm>
          <a:prstGeom prst="rect">
            <a:avLst/>
          </a:prstGeom>
        </p:spPr>
      </p:pic>
      <p:pic>
        <p:nvPicPr>
          <p:cNvPr id="44" name="Gráfico 43">
            <a:extLst>
              <a:ext uri="{FF2B5EF4-FFF2-40B4-BE49-F238E27FC236}">
                <a16:creationId xmlns:a16="http://schemas.microsoft.com/office/drawing/2014/main" id="{92898394-4F3D-4A2A-BA30-DEF1B518BE0D}"/>
              </a:ext>
            </a:extLst>
          </p:cNvPr>
          <p:cNvPicPr>
            <a:picLocks noChangeAspect="1"/>
          </p:cNvPicPr>
          <p:nvPr/>
        </p:nvPicPr>
        <p:blipFill>
          <a:blip r:embed="rId8">
            <a:lum/>
            <a:extLst>
              <a:ext uri="{96DAC541-7B7A-43D3-8B79-37D633B846F1}">
                <asvg:svgBlip xmlns:asvg="http://schemas.microsoft.com/office/drawing/2016/SVG/main" r:embed="rId9"/>
              </a:ext>
            </a:extLst>
          </a:blip>
          <a:stretch>
            <a:fillRect/>
          </a:stretch>
        </p:blipFill>
        <p:spPr>
          <a:xfrm rot="10800000">
            <a:off x="0" y="5686958"/>
            <a:ext cx="12192000" cy="1212850"/>
          </a:xfrm>
          <a:prstGeom prst="rect">
            <a:avLst/>
          </a:prstGeom>
        </p:spPr>
      </p:pic>
      <p:sp>
        <p:nvSpPr>
          <p:cNvPr id="26" name="Rectángulo 25">
            <a:extLst>
              <a:ext uri="{FF2B5EF4-FFF2-40B4-BE49-F238E27FC236}">
                <a16:creationId xmlns:a16="http://schemas.microsoft.com/office/drawing/2014/main" id="{792297E9-2664-4D9A-A532-ED04E48E9D01}"/>
              </a:ext>
            </a:extLst>
          </p:cNvPr>
          <p:cNvSpPr/>
          <p:nvPr/>
        </p:nvSpPr>
        <p:spPr>
          <a:xfrm>
            <a:off x="4102039" y="1465657"/>
            <a:ext cx="4701284" cy="53055"/>
          </a:xfrm>
          <a:prstGeom prst="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7" name="Picture 6" descr="SEN Modelo de Impresos – SEN">
            <a:extLst>
              <a:ext uri="{FF2B5EF4-FFF2-40B4-BE49-F238E27FC236}">
                <a16:creationId xmlns:a16="http://schemas.microsoft.com/office/drawing/2014/main" id="{C810BD96-0D2B-0571-4418-C1FB3F4EA5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134869" y="522394"/>
            <a:ext cx="545568" cy="54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87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6F0BE32-9220-2163-CBAB-4626D5D4B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 y="-461762"/>
            <a:ext cx="12189836" cy="8890144"/>
          </a:xfrm>
          <a:prstGeom prst="rect">
            <a:avLst/>
          </a:prstGeom>
        </p:spPr>
      </p:pic>
      <p:sp>
        <p:nvSpPr>
          <p:cNvPr id="26" name="CuadroTexto 25">
            <a:extLst>
              <a:ext uri="{FF2B5EF4-FFF2-40B4-BE49-F238E27FC236}">
                <a16:creationId xmlns:a16="http://schemas.microsoft.com/office/drawing/2014/main" id="{60BC4413-13AB-483C-BF5C-3D4DF9E8CC61}"/>
              </a:ext>
            </a:extLst>
          </p:cNvPr>
          <p:cNvSpPr txBox="1"/>
          <p:nvPr/>
        </p:nvSpPr>
        <p:spPr>
          <a:xfrm>
            <a:off x="304800" y="4073574"/>
            <a:ext cx="8927622" cy="584775"/>
          </a:xfrm>
          <a:prstGeom prst="rect">
            <a:avLst/>
          </a:prstGeom>
          <a:noFill/>
        </p:spPr>
        <p:txBody>
          <a:bodyPr wrap="square" rtlCol="0">
            <a:spAutoFit/>
          </a:bodyPr>
          <a:lstStyle/>
          <a:p>
            <a:pPr algn="ctr"/>
            <a:r>
              <a:rPr lang="es-MX" sz="3200" dirty="0">
                <a:solidFill>
                  <a:schemeClr val="bg1"/>
                </a:solidFill>
                <a:latin typeface="Aileron Bold" panose="00000800000000000000" pitchFamily="50" charset="0"/>
              </a:rPr>
              <a:t>La                             que nos respalda:</a:t>
            </a:r>
            <a:endParaRPr lang="es-PA" sz="3200" dirty="0">
              <a:solidFill>
                <a:schemeClr val="bg1"/>
              </a:solidFill>
              <a:latin typeface="Aileron Bold" panose="00000800000000000000" pitchFamily="50" charset="0"/>
            </a:endParaRPr>
          </a:p>
        </p:txBody>
      </p:sp>
      <p:pic>
        <p:nvPicPr>
          <p:cNvPr id="4" name="Gráfico 3">
            <a:extLst>
              <a:ext uri="{FF2B5EF4-FFF2-40B4-BE49-F238E27FC236}">
                <a16:creationId xmlns:a16="http://schemas.microsoft.com/office/drawing/2014/main" id="{78F0FFF7-C1CA-4759-B714-3198570FD3A7}"/>
              </a:ext>
            </a:extLst>
          </p:cNvPr>
          <p:cNvPicPr>
            <a:picLocks noChangeAspect="1"/>
          </p:cNvPicPr>
          <p:nvPr/>
        </p:nvPicPr>
        <p:blipFill>
          <a:blip r:embed="rId4" cstate="screen">
            <a:lum bright="10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71534" y="3566552"/>
            <a:ext cx="2829816" cy="1434756"/>
          </a:xfrm>
          <a:prstGeom prst="rect">
            <a:avLst/>
          </a:prstGeom>
        </p:spPr>
      </p:pic>
      <p:sp>
        <p:nvSpPr>
          <p:cNvPr id="5" name="CuadroTexto 4">
            <a:extLst>
              <a:ext uri="{FF2B5EF4-FFF2-40B4-BE49-F238E27FC236}">
                <a16:creationId xmlns:a16="http://schemas.microsoft.com/office/drawing/2014/main" id="{54170D0C-61F1-4557-8E6F-DB36DB347F5F}"/>
              </a:ext>
            </a:extLst>
          </p:cNvPr>
          <p:cNvSpPr txBox="1"/>
          <p:nvPr/>
        </p:nvSpPr>
        <p:spPr>
          <a:xfrm>
            <a:off x="2213005" y="3800979"/>
            <a:ext cx="2264977" cy="1200329"/>
          </a:xfrm>
          <a:prstGeom prst="rect">
            <a:avLst/>
          </a:prstGeom>
          <a:noFill/>
        </p:spPr>
        <p:txBody>
          <a:bodyPr wrap="square">
            <a:spAutoFit/>
          </a:bodyPr>
          <a:lstStyle/>
          <a:p>
            <a:r>
              <a:rPr lang="es-MX" sz="7200" dirty="0">
                <a:solidFill>
                  <a:srgbClr val="FFC000"/>
                </a:solidFill>
                <a:latin typeface="Abuget" panose="02000000000000000000" pitchFamily="2" charset="0"/>
              </a:rPr>
              <a:t>plataforma</a:t>
            </a:r>
            <a:endParaRPr lang="es-PA" sz="7200" dirty="0">
              <a:solidFill>
                <a:srgbClr val="FFC000"/>
              </a:solidFill>
              <a:latin typeface="Abuget" panose="02000000000000000000" pitchFamily="2" charset="0"/>
            </a:endParaRPr>
          </a:p>
        </p:txBody>
      </p:sp>
    </p:spTree>
    <p:extLst>
      <p:ext uri="{BB962C8B-B14F-4D97-AF65-F5344CB8AC3E}">
        <p14:creationId xmlns:p14="http://schemas.microsoft.com/office/powerpoint/2010/main" val="2617094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persona en traje parado enfrente de un micrófono&#10;&#10;Descripción generada automáticamente con confianza media">
            <a:extLst>
              <a:ext uri="{FF2B5EF4-FFF2-40B4-BE49-F238E27FC236}">
                <a16:creationId xmlns:a16="http://schemas.microsoft.com/office/drawing/2014/main" id="{3623B4AB-63C2-411D-9363-F84DFF620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852" y="1"/>
            <a:ext cx="4629150" cy="3086100"/>
          </a:xfrm>
          <a:prstGeom prst="rect">
            <a:avLst/>
          </a:prstGeom>
        </p:spPr>
      </p:pic>
      <p:pic>
        <p:nvPicPr>
          <p:cNvPr id="4" name="Gráfico 3">
            <a:extLst>
              <a:ext uri="{FF2B5EF4-FFF2-40B4-BE49-F238E27FC236}">
                <a16:creationId xmlns:a16="http://schemas.microsoft.com/office/drawing/2014/main" id="{78F0FFF7-C1CA-4759-B714-3198570FD3A7}"/>
              </a:ext>
            </a:extLst>
          </p:cNvPr>
          <p:cNvPicPr>
            <a:picLocks noChangeAspect="1"/>
          </p:cNvPicPr>
          <p:nvPr/>
        </p:nvPicPr>
        <p:blipFill>
          <a:blip r:embed="rId4" cstate="screen">
            <a:lum bright="10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9418" y="5468419"/>
            <a:ext cx="1796798" cy="911002"/>
          </a:xfrm>
          <a:prstGeom prst="rect">
            <a:avLst/>
          </a:prstGeom>
        </p:spPr>
      </p:pic>
      <p:sp>
        <p:nvSpPr>
          <p:cNvPr id="9" name="CuadroTexto 8">
            <a:extLst>
              <a:ext uri="{FF2B5EF4-FFF2-40B4-BE49-F238E27FC236}">
                <a16:creationId xmlns:a16="http://schemas.microsoft.com/office/drawing/2014/main" id="{36E1E812-456F-4D92-AB58-50B4DB6EACF7}"/>
              </a:ext>
            </a:extLst>
          </p:cNvPr>
          <p:cNvSpPr txBox="1"/>
          <p:nvPr/>
        </p:nvSpPr>
        <p:spPr>
          <a:xfrm>
            <a:off x="952496" y="3531200"/>
            <a:ext cx="2662799" cy="1015663"/>
          </a:xfrm>
          <a:prstGeom prst="rect">
            <a:avLst/>
          </a:prstGeom>
          <a:noFill/>
        </p:spPr>
        <p:txBody>
          <a:bodyPr wrap="square">
            <a:spAutoFit/>
          </a:bodyPr>
          <a:lstStyle/>
          <a:p>
            <a:r>
              <a:rPr lang="es-MX" sz="2000" dirty="0">
                <a:solidFill>
                  <a:schemeClr val="bg1"/>
                </a:solidFill>
                <a:latin typeface="Aileron Light" panose="00000400000000000000" pitchFamily="50" charset="0"/>
              </a:rPr>
              <a:t>Productos orientados a la </a:t>
            </a:r>
            <a:r>
              <a:rPr lang="es-MX" sz="2000" dirty="0">
                <a:solidFill>
                  <a:schemeClr val="bg1"/>
                </a:solidFill>
                <a:latin typeface="Aileron Bold" panose="00000800000000000000" pitchFamily="50" charset="0"/>
              </a:rPr>
              <a:t>Mega tendencia </a:t>
            </a:r>
            <a:r>
              <a:rPr lang="es-MX" sz="2000" dirty="0">
                <a:solidFill>
                  <a:schemeClr val="bg1"/>
                </a:solidFill>
                <a:latin typeface="Aileron Light" panose="00000400000000000000" pitchFamily="50" charset="0"/>
              </a:rPr>
              <a:t>del Bienestar. </a:t>
            </a:r>
            <a:endParaRPr lang="es-PA" sz="2000" dirty="0">
              <a:solidFill>
                <a:schemeClr val="bg1"/>
              </a:solidFill>
              <a:latin typeface="Aileron Light" panose="00000400000000000000" pitchFamily="50" charset="0"/>
            </a:endParaRPr>
          </a:p>
        </p:txBody>
      </p:sp>
      <p:sp>
        <p:nvSpPr>
          <p:cNvPr id="11" name="CuadroTexto 10">
            <a:extLst>
              <a:ext uri="{FF2B5EF4-FFF2-40B4-BE49-F238E27FC236}">
                <a16:creationId xmlns:a16="http://schemas.microsoft.com/office/drawing/2014/main" id="{14C85F5D-72D2-4330-8594-C28D6772366F}"/>
              </a:ext>
            </a:extLst>
          </p:cNvPr>
          <p:cNvSpPr txBox="1"/>
          <p:nvPr/>
        </p:nvSpPr>
        <p:spPr>
          <a:xfrm>
            <a:off x="4465280" y="3550405"/>
            <a:ext cx="3328614" cy="1015663"/>
          </a:xfrm>
          <a:prstGeom prst="rect">
            <a:avLst/>
          </a:prstGeom>
          <a:noFill/>
        </p:spPr>
        <p:txBody>
          <a:bodyPr wrap="square">
            <a:spAutoFit/>
          </a:bodyPr>
          <a:lstStyle/>
          <a:p>
            <a:r>
              <a:rPr lang="es-MX" sz="2000" dirty="0">
                <a:solidFill>
                  <a:schemeClr val="bg1"/>
                </a:solidFill>
                <a:latin typeface="Aileron Light" panose="00000400000000000000" pitchFamily="50" charset="0"/>
              </a:rPr>
              <a:t>Productos exclusivos, </a:t>
            </a:r>
          </a:p>
          <a:p>
            <a:r>
              <a:rPr lang="es-MX" sz="2000" dirty="0">
                <a:solidFill>
                  <a:schemeClr val="bg1"/>
                </a:solidFill>
                <a:latin typeface="Aileron Light" panose="00000400000000000000" pitchFamily="50" charset="0"/>
              </a:rPr>
              <a:t>patentados con </a:t>
            </a:r>
            <a:r>
              <a:rPr lang="es-MX" sz="2000" dirty="0">
                <a:solidFill>
                  <a:schemeClr val="bg1"/>
                </a:solidFill>
                <a:latin typeface="Aileron Bold" panose="00000800000000000000" pitchFamily="50" charset="0"/>
              </a:rPr>
              <a:t>respaldo científico e investigación.</a:t>
            </a:r>
            <a:endParaRPr lang="es-PA" sz="2000" dirty="0">
              <a:solidFill>
                <a:schemeClr val="bg1"/>
              </a:solidFill>
              <a:latin typeface="Aileron Bold" panose="00000800000000000000" pitchFamily="50" charset="0"/>
            </a:endParaRPr>
          </a:p>
        </p:txBody>
      </p:sp>
      <p:sp>
        <p:nvSpPr>
          <p:cNvPr id="13" name="CuadroTexto 12">
            <a:extLst>
              <a:ext uri="{FF2B5EF4-FFF2-40B4-BE49-F238E27FC236}">
                <a16:creationId xmlns:a16="http://schemas.microsoft.com/office/drawing/2014/main" id="{83B73B2A-4382-46C4-B63D-E06627F7F117}"/>
              </a:ext>
            </a:extLst>
          </p:cNvPr>
          <p:cNvSpPr txBox="1"/>
          <p:nvPr/>
        </p:nvSpPr>
        <p:spPr>
          <a:xfrm>
            <a:off x="8643879" y="3568979"/>
            <a:ext cx="3073573" cy="1077218"/>
          </a:xfrm>
          <a:prstGeom prst="rect">
            <a:avLst/>
          </a:prstGeom>
          <a:noFill/>
        </p:spPr>
        <p:txBody>
          <a:bodyPr wrap="square">
            <a:spAutoFit/>
          </a:bodyPr>
          <a:lstStyle/>
          <a:p>
            <a:r>
              <a:rPr lang="es-MX" sz="2400" dirty="0">
                <a:solidFill>
                  <a:srgbClr val="FFC000"/>
                </a:solidFill>
                <a:latin typeface="Aileron Bold" panose="00000800000000000000" pitchFamily="50" charset="0"/>
              </a:rPr>
              <a:t>25 años</a:t>
            </a:r>
          </a:p>
          <a:p>
            <a:r>
              <a:rPr lang="es-MX" sz="2000" dirty="0">
                <a:solidFill>
                  <a:schemeClr val="bg1"/>
                </a:solidFill>
                <a:latin typeface="Aileron Light" panose="00000400000000000000" pitchFamily="50" charset="0"/>
              </a:rPr>
              <a:t>de trayectoria con oficinas a </a:t>
            </a:r>
            <a:r>
              <a:rPr lang="es-MX" sz="2000" dirty="0">
                <a:solidFill>
                  <a:schemeClr val="bg1"/>
                </a:solidFill>
                <a:latin typeface="Aileron Bold" panose="00000800000000000000" pitchFamily="50" charset="0"/>
              </a:rPr>
              <a:t>nivel mundial. </a:t>
            </a:r>
            <a:endParaRPr lang="es-PA" sz="2000" dirty="0">
              <a:solidFill>
                <a:schemeClr val="bg1"/>
              </a:solidFill>
              <a:latin typeface="Aileron Bold" panose="00000800000000000000" pitchFamily="50" charset="0"/>
            </a:endParaRPr>
          </a:p>
        </p:txBody>
      </p:sp>
      <p:pic>
        <p:nvPicPr>
          <p:cNvPr id="12" name="Imagen 11" descr="Mujer sonriendo con la mano en la cara&#10;&#10;Descripción generada automáticamente con confianza baja">
            <a:extLst>
              <a:ext uri="{FF2B5EF4-FFF2-40B4-BE49-F238E27FC236}">
                <a16:creationId xmlns:a16="http://schemas.microsoft.com/office/drawing/2014/main" id="{AE8C797A-E6F5-49FD-8DC0-83E342A9BD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3179" y="-1"/>
            <a:ext cx="2468879" cy="3086099"/>
          </a:xfrm>
          <a:prstGeom prst="rect">
            <a:avLst/>
          </a:prstGeom>
        </p:spPr>
      </p:pic>
      <p:pic>
        <p:nvPicPr>
          <p:cNvPr id="18" name="Imagen 17">
            <a:extLst>
              <a:ext uri="{FF2B5EF4-FFF2-40B4-BE49-F238E27FC236}">
                <a16:creationId xmlns:a16="http://schemas.microsoft.com/office/drawing/2014/main" id="{792367F0-2623-43E9-9B28-493E6C69C7E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a:ext>
            </a:extLst>
          </a:blip>
          <a:srcRect/>
          <a:stretch/>
        </p:blipFill>
        <p:spPr>
          <a:xfrm>
            <a:off x="5362058" y="-4"/>
            <a:ext cx="2200794" cy="3086099"/>
          </a:xfrm>
          <a:prstGeom prst="rect">
            <a:avLst/>
          </a:prstGeom>
        </p:spPr>
      </p:pic>
      <p:pic>
        <p:nvPicPr>
          <p:cNvPr id="5" name="Imagen 4" descr="Un grupo de personas posando para la cámara en la mano&#10;&#10;Descripción generada automáticamente con confianza media">
            <a:extLst>
              <a:ext uri="{FF2B5EF4-FFF2-40B4-BE49-F238E27FC236}">
                <a16:creationId xmlns:a16="http://schemas.microsoft.com/office/drawing/2014/main" id="{2E54ED8A-A69C-4587-BF9F-5B57B12F340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0"/>
            <a:ext cx="2893179" cy="3077509"/>
          </a:xfrm>
          <a:prstGeom prst="rect">
            <a:avLst/>
          </a:prstGeom>
        </p:spPr>
      </p:pic>
      <p:pic>
        <p:nvPicPr>
          <p:cNvPr id="14" name="Gráfico 13">
            <a:extLst>
              <a:ext uri="{FF2B5EF4-FFF2-40B4-BE49-F238E27FC236}">
                <a16:creationId xmlns:a16="http://schemas.microsoft.com/office/drawing/2014/main" id="{477104CE-6A01-42CE-96AF-84D243240C17}"/>
              </a:ext>
            </a:extLst>
          </p:cNvPr>
          <p:cNvPicPr>
            <a:picLocks noChangeAspect="1"/>
          </p:cNvPicPr>
          <p:nvPr/>
        </p:nvPicPr>
        <p:blipFill>
          <a:blip r:embed="rId10">
            <a:lum/>
            <a:extLst>
              <a:ext uri="{96DAC541-7B7A-43D3-8B79-37D633B846F1}">
                <asvg:svgBlip xmlns:asvg="http://schemas.microsoft.com/office/drawing/2016/SVG/main" r:embed="rId11"/>
              </a:ext>
            </a:extLst>
          </a:blip>
          <a:stretch>
            <a:fillRect/>
          </a:stretch>
        </p:blipFill>
        <p:spPr>
          <a:xfrm rot="10800000">
            <a:off x="0" y="2559866"/>
            <a:ext cx="12192000" cy="568326"/>
          </a:xfrm>
          <a:prstGeom prst="rect">
            <a:avLst/>
          </a:prstGeom>
        </p:spPr>
      </p:pic>
      <p:sp>
        <p:nvSpPr>
          <p:cNvPr id="15" name="Elipse 14">
            <a:extLst>
              <a:ext uri="{FF2B5EF4-FFF2-40B4-BE49-F238E27FC236}">
                <a16:creationId xmlns:a16="http://schemas.microsoft.com/office/drawing/2014/main" id="{8AFABD83-E840-4F4B-9664-0FB93D03C2EB}"/>
              </a:ext>
            </a:extLst>
          </p:cNvPr>
          <p:cNvSpPr/>
          <p:nvPr/>
        </p:nvSpPr>
        <p:spPr>
          <a:xfrm>
            <a:off x="713423" y="3933248"/>
            <a:ext cx="116673" cy="11667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7" name="Elipse 16">
            <a:extLst>
              <a:ext uri="{FF2B5EF4-FFF2-40B4-BE49-F238E27FC236}">
                <a16:creationId xmlns:a16="http://schemas.microsoft.com/office/drawing/2014/main" id="{171B9EE4-A255-4F48-ADCB-FEA2A76B90A4}"/>
              </a:ext>
            </a:extLst>
          </p:cNvPr>
          <p:cNvSpPr/>
          <p:nvPr/>
        </p:nvSpPr>
        <p:spPr>
          <a:xfrm>
            <a:off x="4281608" y="3941564"/>
            <a:ext cx="116673" cy="11667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27742457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6E1E812-456F-4D92-AB58-50B4DB6EACF7}"/>
              </a:ext>
            </a:extLst>
          </p:cNvPr>
          <p:cNvSpPr txBox="1"/>
          <p:nvPr/>
        </p:nvSpPr>
        <p:spPr>
          <a:xfrm>
            <a:off x="919840" y="3503805"/>
            <a:ext cx="6861134" cy="1938992"/>
          </a:xfrm>
          <a:prstGeom prst="rect">
            <a:avLst/>
          </a:prstGeom>
          <a:noFill/>
        </p:spPr>
        <p:txBody>
          <a:bodyPr wrap="square">
            <a:spAutoFit/>
          </a:bodyPr>
          <a:lstStyle/>
          <a:p>
            <a:r>
              <a:rPr lang="es-MX" sz="6000" dirty="0">
                <a:solidFill>
                  <a:schemeClr val="bg1"/>
                </a:solidFill>
                <a:latin typeface="Aileron Bold" panose="00000800000000000000" pitchFamily="50" charset="0"/>
              </a:rPr>
              <a:t>Salud </a:t>
            </a:r>
          </a:p>
          <a:p>
            <a:r>
              <a:rPr lang="es-MX" sz="6000" dirty="0">
                <a:solidFill>
                  <a:schemeClr val="bg1"/>
                </a:solidFill>
                <a:latin typeface="Aileron Bold" panose="00000800000000000000" pitchFamily="50" charset="0"/>
              </a:rPr>
              <a:t>    Nutrición</a:t>
            </a:r>
            <a:endParaRPr lang="es-PA" sz="6000" dirty="0">
              <a:solidFill>
                <a:schemeClr val="bg1"/>
              </a:solidFill>
              <a:latin typeface="Aileron Bold" panose="00000800000000000000" pitchFamily="50" charset="0"/>
            </a:endParaRPr>
          </a:p>
        </p:txBody>
      </p:sp>
      <p:sp>
        <p:nvSpPr>
          <p:cNvPr id="18" name="Elipse 17">
            <a:extLst>
              <a:ext uri="{FF2B5EF4-FFF2-40B4-BE49-F238E27FC236}">
                <a16:creationId xmlns:a16="http://schemas.microsoft.com/office/drawing/2014/main" id="{F10450BA-1342-4718-8B84-D7B4A704F9C5}"/>
              </a:ext>
            </a:extLst>
          </p:cNvPr>
          <p:cNvSpPr/>
          <p:nvPr/>
        </p:nvSpPr>
        <p:spPr>
          <a:xfrm>
            <a:off x="248991" y="3203176"/>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0" name="Gráfico 9">
            <a:extLst>
              <a:ext uri="{FF2B5EF4-FFF2-40B4-BE49-F238E27FC236}">
                <a16:creationId xmlns:a16="http://schemas.microsoft.com/office/drawing/2014/main" id="{8AE3D22B-A491-423A-80E6-5939B1417390}"/>
              </a:ext>
            </a:extLst>
          </p:cNvPr>
          <p:cNvPicPr>
            <a:picLocks noChangeAspect="1"/>
          </p:cNvPicPr>
          <p:nvPr/>
        </p:nvPicPr>
        <p:blipFill>
          <a:blip r:embed="rId3">
            <a:lum/>
            <a:extLst>
              <a:ext uri="{96DAC541-7B7A-43D3-8B79-37D633B846F1}">
                <asvg:svgBlip xmlns:asvg="http://schemas.microsoft.com/office/drawing/2016/SVG/main" r:embed="rId4"/>
              </a:ext>
            </a:extLst>
          </a:blip>
          <a:stretch>
            <a:fillRect/>
          </a:stretch>
        </p:blipFill>
        <p:spPr>
          <a:xfrm rot="10800000">
            <a:off x="0" y="6251575"/>
            <a:ext cx="12192000" cy="802368"/>
          </a:xfrm>
          <a:prstGeom prst="rect">
            <a:avLst/>
          </a:prstGeom>
        </p:spPr>
      </p:pic>
      <p:sp>
        <p:nvSpPr>
          <p:cNvPr id="8" name="CuadroTexto 7">
            <a:extLst>
              <a:ext uri="{FF2B5EF4-FFF2-40B4-BE49-F238E27FC236}">
                <a16:creationId xmlns:a16="http://schemas.microsoft.com/office/drawing/2014/main" id="{F2118CCE-CD72-4576-B886-0B6D2680F396}"/>
              </a:ext>
            </a:extLst>
          </p:cNvPr>
          <p:cNvSpPr txBox="1"/>
          <p:nvPr/>
        </p:nvSpPr>
        <p:spPr>
          <a:xfrm>
            <a:off x="700639" y="3654824"/>
            <a:ext cx="791876" cy="2215991"/>
          </a:xfrm>
          <a:prstGeom prst="rect">
            <a:avLst/>
          </a:prstGeom>
          <a:noFill/>
        </p:spPr>
        <p:txBody>
          <a:bodyPr wrap="square">
            <a:spAutoFit/>
          </a:bodyPr>
          <a:lstStyle/>
          <a:p>
            <a:r>
              <a:rPr lang="es-MX" sz="13800" dirty="0">
                <a:solidFill>
                  <a:schemeClr val="bg1"/>
                </a:solidFill>
                <a:latin typeface="Abuget" panose="02000000000000000000" pitchFamily="2" charset="0"/>
              </a:rPr>
              <a:t>y</a:t>
            </a:r>
            <a:endParaRPr lang="es-PA" sz="13800" dirty="0">
              <a:solidFill>
                <a:schemeClr val="bg1"/>
              </a:solidFill>
              <a:latin typeface="Abuget" panose="02000000000000000000" pitchFamily="2" charset="0"/>
            </a:endParaRPr>
          </a:p>
        </p:txBody>
      </p:sp>
      <p:pic>
        <p:nvPicPr>
          <p:cNvPr id="11" name="Gráfico 10">
            <a:extLst>
              <a:ext uri="{FF2B5EF4-FFF2-40B4-BE49-F238E27FC236}">
                <a16:creationId xmlns:a16="http://schemas.microsoft.com/office/drawing/2014/main" id="{2C863889-A9A9-40D9-99EE-768E27871D1C}"/>
              </a:ext>
            </a:extLst>
          </p:cNvPr>
          <p:cNvPicPr>
            <a:picLocks noChangeAspect="1"/>
          </p:cNvPicPr>
          <p:nvPr/>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01021" y="504533"/>
            <a:ext cx="922902" cy="467924"/>
          </a:xfrm>
          <a:prstGeom prst="rect">
            <a:avLst/>
          </a:prstGeom>
        </p:spPr>
      </p:pic>
    </p:spTree>
    <p:extLst>
      <p:ext uri="{BB962C8B-B14F-4D97-AF65-F5344CB8AC3E}">
        <p14:creationId xmlns:p14="http://schemas.microsoft.com/office/powerpoint/2010/main" val="30315097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interior, tabla, pequeño, cuarto&#10;&#10;Descripción generada automáticamente">
            <a:extLst>
              <a:ext uri="{FF2B5EF4-FFF2-40B4-BE49-F238E27FC236}">
                <a16:creationId xmlns:a16="http://schemas.microsoft.com/office/drawing/2014/main" id="{D9F7665D-8AEC-4E51-8E5C-E977FAE35D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5" y="-25774"/>
            <a:ext cx="12177608" cy="6909549"/>
          </a:xfrm>
          <a:prstGeom prst="rect">
            <a:avLst/>
          </a:prstGeom>
        </p:spPr>
      </p:pic>
      <p:pic>
        <p:nvPicPr>
          <p:cNvPr id="4" name="Gráfico 3">
            <a:extLst>
              <a:ext uri="{FF2B5EF4-FFF2-40B4-BE49-F238E27FC236}">
                <a16:creationId xmlns:a16="http://schemas.microsoft.com/office/drawing/2014/main" id="{78F0FFF7-C1CA-4759-B714-3198570FD3A7}"/>
              </a:ext>
            </a:extLst>
          </p:cNvPr>
          <p:cNvPicPr>
            <a:picLocks noChangeAspect="1"/>
          </p:cNvPicPr>
          <p:nvPr/>
        </p:nvPicPr>
        <p:blipFill>
          <a:blip r:embed="rId4" cstate="screen">
            <a:lum bright="10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55941" y="1198259"/>
            <a:ext cx="1095430" cy="555398"/>
          </a:xfrm>
          <a:prstGeom prst="rect">
            <a:avLst/>
          </a:prstGeom>
        </p:spPr>
      </p:pic>
      <p:sp>
        <p:nvSpPr>
          <p:cNvPr id="11" name="CuadroTexto 10">
            <a:extLst>
              <a:ext uri="{FF2B5EF4-FFF2-40B4-BE49-F238E27FC236}">
                <a16:creationId xmlns:a16="http://schemas.microsoft.com/office/drawing/2014/main" id="{14C85F5D-72D2-4330-8594-C28D6772366F}"/>
              </a:ext>
            </a:extLst>
          </p:cNvPr>
          <p:cNvSpPr txBox="1"/>
          <p:nvPr/>
        </p:nvSpPr>
        <p:spPr>
          <a:xfrm>
            <a:off x="1274805" y="3429000"/>
            <a:ext cx="3645537" cy="1938992"/>
          </a:xfrm>
          <a:prstGeom prst="rect">
            <a:avLst/>
          </a:prstGeom>
          <a:noFill/>
        </p:spPr>
        <p:txBody>
          <a:bodyPr wrap="square">
            <a:spAutoFit/>
          </a:bodyPr>
          <a:lstStyle/>
          <a:p>
            <a:r>
              <a:rPr lang="es-MX" sz="6000" dirty="0">
                <a:solidFill>
                  <a:schemeClr val="bg1"/>
                </a:solidFill>
                <a:latin typeface="Aileron Bold" panose="00000800000000000000" pitchFamily="50" charset="0"/>
              </a:rPr>
              <a:t>Control </a:t>
            </a:r>
          </a:p>
          <a:p>
            <a:r>
              <a:rPr lang="es-MX" sz="6000" dirty="0">
                <a:solidFill>
                  <a:schemeClr val="bg1"/>
                </a:solidFill>
                <a:latin typeface="Aileron Bold" panose="00000800000000000000" pitchFamily="50" charset="0"/>
              </a:rPr>
              <a:t>     Peso</a:t>
            </a:r>
            <a:endParaRPr lang="es-PA" sz="6000" dirty="0">
              <a:solidFill>
                <a:schemeClr val="bg1"/>
              </a:solidFill>
              <a:latin typeface="Aileron Bold" panose="00000800000000000000" pitchFamily="50" charset="0"/>
            </a:endParaRPr>
          </a:p>
        </p:txBody>
      </p:sp>
      <p:sp>
        <p:nvSpPr>
          <p:cNvPr id="13" name="Elipse 12">
            <a:extLst>
              <a:ext uri="{FF2B5EF4-FFF2-40B4-BE49-F238E27FC236}">
                <a16:creationId xmlns:a16="http://schemas.microsoft.com/office/drawing/2014/main" id="{37162A24-B3E5-4407-9599-9120C15296CD}"/>
              </a:ext>
            </a:extLst>
          </p:cNvPr>
          <p:cNvSpPr/>
          <p:nvPr/>
        </p:nvSpPr>
        <p:spPr>
          <a:xfrm>
            <a:off x="416341" y="3732896"/>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solidFill>
                <a:srgbClr val="69C7F3"/>
              </a:solidFill>
            </a:endParaRPr>
          </a:p>
        </p:txBody>
      </p:sp>
      <p:pic>
        <p:nvPicPr>
          <p:cNvPr id="10" name="Gráfico 9">
            <a:extLst>
              <a:ext uri="{FF2B5EF4-FFF2-40B4-BE49-F238E27FC236}">
                <a16:creationId xmlns:a16="http://schemas.microsoft.com/office/drawing/2014/main" id="{D2CFA0B9-881B-40B3-BF1E-5599120859BF}"/>
              </a:ext>
            </a:extLst>
          </p:cNvPr>
          <p:cNvPicPr>
            <a:picLocks noChangeAspect="1"/>
          </p:cNvPicPr>
          <p:nvPr/>
        </p:nvPicPr>
        <p:blipFill>
          <a:blip r:embed="rId6">
            <a:lum/>
            <a:extLst>
              <a:ext uri="{96DAC541-7B7A-43D3-8B79-37D633B846F1}">
                <asvg:svgBlip xmlns:asvg="http://schemas.microsoft.com/office/drawing/2016/SVG/main" r:embed="rId7"/>
              </a:ext>
            </a:extLst>
          </a:blip>
          <a:stretch>
            <a:fillRect/>
          </a:stretch>
        </p:blipFill>
        <p:spPr>
          <a:xfrm rot="10800000" flipV="1">
            <a:off x="0" y="-25773"/>
            <a:ext cx="12192000" cy="451648"/>
          </a:xfrm>
          <a:prstGeom prst="rect">
            <a:avLst/>
          </a:prstGeom>
        </p:spPr>
      </p:pic>
      <p:pic>
        <p:nvPicPr>
          <p:cNvPr id="5" name="Gráfico 4">
            <a:extLst>
              <a:ext uri="{FF2B5EF4-FFF2-40B4-BE49-F238E27FC236}">
                <a16:creationId xmlns:a16="http://schemas.microsoft.com/office/drawing/2014/main" id="{FC30F6FE-3BFF-4403-9802-7E2609CAE2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328377"/>
            <a:ext cx="12192000" cy="555398"/>
          </a:xfrm>
          <a:prstGeom prst="rect">
            <a:avLst/>
          </a:prstGeom>
        </p:spPr>
      </p:pic>
      <p:sp>
        <p:nvSpPr>
          <p:cNvPr id="12" name="CuadroTexto 11">
            <a:extLst>
              <a:ext uri="{FF2B5EF4-FFF2-40B4-BE49-F238E27FC236}">
                <a16:creationId xmlns:a16="http://schemas.microsoft.com/office/drawing/2014/main" id="{5A2D2742-EDAD-4554-9BB6-0B03884B7E40}"/>
              </a:ext>
            </a:extLst>
          </p:cNvPr>
          <p:cNvSpPr txBox="1"/>
          <p:nvPr/>
        </p:nvSpPr>
        <p:spPr>
          <a:xfrm>
            <a:off x="182880" y="3732896"/>
            <a:ext cx="2140857" cy="2215991"/>
          </a:xfrm>
          <a:prstGeom prst="rect">
            <a:avLst/>
          </a:prstGeom>
          <a:noFill/>
        </p:spPr>
        <p:txBody>
          <a:bodyPr wrap="square">
            <a:spAutoFit/>
          </a:bodyPr>
          <a:lstStyle/>
          <a:p>
            <a:r>
              <a:rPr lang="es-MX" sz="13800" dirty="0">
                <a:solidFill>
                  <a:schemeClr val="bg1"/>
                </a:solidFill>
                <a:latin typeface="Abuget" panose="02000000000000000000" pitchFamily="2" charset="0"/>
              </a:rPr>
              <a:t>de</a:t>
            </a:r>
            <a:endParaRPr lang="es-PA" sz="13800" dirty="0">
              <a:solidFill>
                <a:schemeClr val="bg1"/>
              </a:solidFill>
              <a:latin typeface="Abuget" panose="02000000000000000000" pitchFamily="2" charset="0"/>
            </a:endParaRPr>
          </a:p>
        </p:txBody>
      </p:sp>
    </p:spTree>
    <p:extLst>
      <p:ext uri="{BB962C8B-B14F-4D97-AF65-F5344CB8AC3E}">
        <p14:creationId xmlns:p14="http://schemas.microsoft.com/office/powerpoint/2010/main" val="4112289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BBDA4854-59B5-43AD-856D-EF7CF99F9EB1}"/>
              </a:ext>
            </a:extLst>
          </p:cNvPr>
          <p:cNvSpPr txBox="1"/>
          <p:nvPr/>
        </p:nvSpPr>
        <p:spPr>
          <a:xfrm>
            <a:off x="364219" y="1665501"/>
            <a:ext cx="3132743" cy="1200329"/>
          </a:xfrm>
          <a:prstGeom prst="rect">
            <a:avLst/>
          </a:prstGeom>
          <a:solidFill>
            <a:srgbClr val="F7951C"/>
          </a:solidFill>
        </p:spPr>
        <p:txBody>
          <a:bodyPr wrap="square" rtlCol="0">
            <a:spAutoFit/>
          </a:bodyPr>
          <a:lstStyle/>
          <a:p>
            <a:r>
              <a:rPr lang="es-PA" sz="7200" dirty="0">
                <a:solidFill>
                  <a:schemeClr val="bg1"/>
                </a:solidFill>
                <a:latin typeface="Aileron Black" panose="00000A00000000000000" pitchFamily="50" charset="0"/>
              </a:rPr>
              <a:t>Social</a:t>
            </a:r>
          </a:p>
        </p:txBody>
      </p:sp>
      <p:sp>
        <p:nvSpPr>
          <p:cNvPr id="16" name="CuadroTexto 15">
            <a:extLst>
              <a:ext uri="{FF2B5EF4-FFF2-40B4-BE49-F238E27FC236}">
                <a16:creationId xmlns:a16="http://schemas.microsoft.com/office/drawing/2014/main" id="{AA905B51-4739-4BF6-9FED-AB9F0EAE220A}"/>
              </a:ext>
            </a:extLst>
          </p:cNvPr>
          <p:cNvSpPr txBox="1"/>
          <p:nvPr/>
        </p:nvSpPr>
        <p:spPr>
          <a:xfrm>
            <a:off x="364219" y="2865830"/>
            <a:ext cx="4875970" cy="1200329"/>
          </a:xfrm>
          <a:prstGeom prst="rect">
            <a:avLst/>
          </a:prstGeom>
          <a:solidFill>
            <a:srgbClr val="F7951C"/>
          </a:solidFill>
        </p:spPr>
        <p:txBody>
          <a:bodyPr wrap="square" rtlCol="0">
            <a:spAutoFit/>
          </a:bodyPr>
          <a:lstStyle/>
          <a:p>
            <a:r>
              <a:rPr lang="es-PA" sz="7200" dirty="0" err="1">
                <a:solidFill>
                  <a:schemeClr val="bg1"/>
                </a:solidFill>
                <a:latin typeface="Aileron Black" panose="00000A00000000000000" pitchFamily="50" charset="0"/>
              </a:rPr>
              <a:t>Economic</a:t>
            </a:r>
            <a:endParaRPr lang="es-PA" sz="7200" dirty="0">
              <a:solidFill>
                <a:schemeClr val="bg1"/>
              </a:solidFill>
              <a:latin typeface="Aileron Black" panose="00000A00000000000000" pitchFamily="50" charset="0"/>
            </a:endParaRPr>
          </a:p>
        </p:txBody>
      </p:sp>
      <p:sp>
        <p:nvSpPr>
          <p:cNvPr id="17" name="CuadroTexto 16">
            <a:extLst>
              <a:ext uri="{FF2B5EF4-FFF2-40B4-BE49-F238E27FC236}">
                <a16:creationId xmlns:a16="http://schemas.microsoft.com/office/drawing/2014/main" id="{93DECEC7-7C2C-4D46-913C-1F3253501C01}"/>
              </a:ext>
            </a:extLst>
          </p:cNvPr>
          <p:cNvSpPr txBox="1"/>
          <p:nvPr/>
        </p:nvSpPr>
        <p:spPr>
          <a:xfrm>
            <a:off x="364219" y="4066159"/>
            <a:ext cx="5731781" cy="1200329"/>
          </a:xfrm>
          <a:prstGeom prst="rect">
            <a:avLst/>
          </a:prstGeom>
          <a:solidFill>
            <a:srgbClr val="F7951C"/>
          </a:solidFill>
        </p:spPr>
        <p:txBody>
          <a:bodyPr wrap="square" rtlCol="0">
            <a:spAutoFit/>
          </a:bodyPr>
          <a:lstStyle/>
          <a:p>
            <a:r>
              <a:rPr lang="es-PA" sz="7200" dirty="0" err="1">
                <a:solidFill>
                  <a:schemeClr val="bg1"/>
                </a:solidFill>
                <a:latin typeface="Aileron Black" panose="00000A00000000000000" pitchFamily="50" charset="0"/>
              </a:rPr>
              <a:t>Networkers</a:t>
            </a:r>
            <a:endParaRPr lang="es-PA" sz="7200" dirty="0">
              <a:solidFill>
                <a:schemeClr val="bg1"/>
              </a:solidFill>
              <a:latin typeface="Aileron Black" panose="00000A00000000000000" pitchFamily="50" charset="0"/>
            </a:endParaRPr>
          </a:p>
        </p:txBody>
      </p:sp>
      <p:sp>
        <p:nvSpPr>
          <p:cNvPr id="18" name="CuadroTexto 17">
            <a:extLst>
              <a:ext uri="{FF2B5EF4-FFF2-40B4-BE49-F238E27FC236}">
                <a16:creationId xmlns:a16="http://schemas.microsoft.com/office/drawing/2014/main" id="{88EF082E-C240-4759-9BB9-5F873CEBB3A4}"/>
              </a:ext>
            </a:extLst>
          </p:cNvPr>
          <p:cNvSpPr txBox="1"/>
          <p:nvPr/>
        </p:nvSpPr>
        <p:spPr>
          <a:xfrm>
            <a:off x="364219" y="5359692"/>
            <a:ext cx="6530037" cy="830997"/>
          </a:xfrm>
          <a:prstGeom prst="rect">
            <a:avLst/>
          </a:prstGeom>
          <a:noFill/>
        </p:spPr>
        <p:txBody>
          <a:bodyPr wrap="square" rtlCol="0">
            <a:spAutoFit/>
          </a:bodyPr>
          <a:lstStyle/>
          <a:p>
            <a:r>
              <a:rPr lang="es-MX" sz="2400" dirty="0">
                <a:solidFill>
                  <a:schemeClr val="bg1"/>
                </a:solidFill>
                <a:latin typeface="Archivo" pitchFamily="2" charset="0"/>
                <a:ea typeface="Roboto" panose="02000000000000000000" pitchFamily="2" charset="0"/>
                <a:cs typeface="Archivo" pitchFamily="2" charset="0"/>
              </a:rPr>
              <a:t>“Somos la Generación del Cambio Socioeconómico”</a:t>
            </a:r>
            <a:endParaRPr lang="es-PA" sz="2400" dirty="0">
              <a:solidFill>
                <a:schemeClr val="bg1"/>
              </a:solidFill>
              <a:latin typeface="Archivo" pitchFamily="2" charset="0"/>
              <a:ea typeface="Roboto" panose="02000000000000000000" pitchFamily="2" charset="0"/>
              <a:cs typeface="Archivo" pitchFamily="2" charset="0"/>
            </a:endParaRPr>
          </a:p>
        </p:txBody>
      </p:sp>
      <p:sp>
        <p:nvSpPr>
          <p:cNvPr id="23" name="Elipse 22">
            <a:extLst>
              <a:ext uri="{FF2B5EF4-FFF2-40B4-BE49-F238E27FC236}">
                <a16:creationId xmlns:a16="http://schemas.microsoft.com/office/drawing/2014/main" id="{7FDA6107-F421-444E-9F28-7BD288423C43}"/>
              </a:ext>
            </a:extLst>
          </p:cNvPr>
          <p:cNvSpPr/>
          <p:nvPr/>
        </p:nvSpPr>
        <p:spPr>
          <a:xfrm>
            <a:off x="9573997" y="314151"/>
            <a:ext cx="158421" cy="158421"/>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4" name="Elipse 23">
            <a:extLst>
              <a:ext uri="{FF2B5EF4-FFF2-40B4-BE49-F238E27FC236}">
                <a16:creationId xmlns:a16="http://schemas.microsoft.com/office/drawing/2014/main" id="{C6EAA6B8-963C-4C71-B085-2E6CC36CADA1}"/>
              </a:ext>
            </a:extLst>
          </p:cNvPr>
          <p:cNvSpPr/>
          <p:nvPr/>
        </p:nvSpPr>
        <p:spPr>
          <a:xfrm>
            <a:off x="10539046" y="4800079"/>
            <a:ext cx="658748" cy="658748"/>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6" name="Gráfico 25">
            <a:extLst>
              <a:ext uri="{FF2B5EF4-FFF2-40B4-BE49-F238E27FC236}">
                <a16:creationId xmlns:a16="http://schemas.microsoft.com/office/drawing/2014/main" id="{62567DBD-3BF3-411B-8957-267E506185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81577"/>
            <a:ext cx="12192000" cy="444500"/>
          </a:xfrm>
          <a:prstGeom prst="rect">
            <a:avLst/>
          </a:prstGeom>
        </p:spPr>
      </p:pic>
      <p:sp>
        <p:nvSpPr>
          <p:cNvPr id="15" name="CuadroTexto 14">
            <a:extLst>
              <a:ext uri="{FF2B5EF4-FFF2-40B4-BE49-F238E27FC236}">
                <a16:creationId xmlns:a16="http://schemas.microsoft.com/office/drawing/2014/main" id="{3C08F41E-27A2-4752-8B26-88F05EAE34FE}"/>
              </a:ext>
            </a:extLst>
          </p:cNvPr>
          <p:cNvSpPr txBox="1"/>
          <p:nvPr/>
        </p:nvSpPr>
        <p:spPr>
          <a:xfrm>
            <a:off x="-38414856" y="2376989"/>
            <a:ext cx="3832755" cy="923330"/>
          </a:xfrm>
          <a:prstGeom prst="rect">
            <a:avLst/>
          </a:prstGeom>
          <a:noFill/>
        </p:spPr>
        <p:txBody>
          <a:bodyPr wrap="square" rtlCol="0">
            <a:spAutoFit/>
          </a:bodyPr>
          <a:lstStyle/>
          <a:p>
            <a:r>
              <a:rPr lang="es-PA" sz="5400" dirty="0">
                <a:solidFill>
                  <a:schemeClr val="bg1"/>
                </a:solidFill>
                <a:latin typeface="Aileron Black" panose="00000A00000000000000" pitchFamily="50" charset="0"/>
              </a:rPr>
              <a:t>¿Quiénes</a:t>
            </a:r>
          </a:p>
        </p:txBody>
      </p:sp>
      <p:sp>
        <p:nvSpPr>
          <p:cNvPr id="19" name="CuadroTexto 18">
            <a:extLst>
              <a:ext uri="{FF2B5EF4-FFF2-40B4-BE49-F238E27FC236}">
                <a16:creationId xmlns:a16="http://schemas.microsoft.com/office/drawing/2014/main" id="{5A3B1011-4933-44D0-A5AE-AFED9E6A6544}"/>
              </a:ext>
            </a:extLst>
          </p:cNvPr>
          <p:cNvSpPr txBox="1"/>
          <p:nvPr/>
        </p:nvSpPr>
        <p:spPr>
          <a:xfrm>
            <a:off x="-18793356" y="3117742"/>
            <a:ext cx="3832755" cy="923330"/>
          </a:xfrm>
          <a:prstGeom prst="rect">
            <a:avLst/>
          </a:prstGeom>
          <a:noFill/>
        </p:spPr>
        <p:txBody>
          <a:bodyPr wrap="square" rtlCol="0">
            <a:spAutoFit/>
          </a:bodyPr>
          <a:lstStyle/>
          <a:p>
            <a:r>
              <a:rPr lang="es-PA" sz="5400" dirty="0">
                <a:solidFill>
                  <a:schemeClr val="bg1"/>
                </a:solidFill>
                <a:latin typeface="Aileron Black" panose="00000A00000000000000" pitchFamily="50" charset="0"/>
              </a:rPr>
              <a:t>Somos?</a:t>
            </a:r>
          </a:p>
        </p:txBody>
      </p:sp>
      <p:sp>
        <p:nvSpPr>
          <p:cNvPr id="21" name="Rectángulo 20">
            <a:extLst>
              <a:ext uri="{FF2B5EF4-FFF2-40B4-BE49-F238E27FC236}">
                <a16:creationId xmlns:a16="http://schemas.microsoft.com/office/drawing/2014/main" id="{3EFB507C-769E-4401-8C87-BF41B8F49554}"/>
              </a:ext>
            </a:extLst>
          </p:cNvPr>
          <p:cNvSpPr/>
          <p:nvPr/>
        </p:nvSpPr>
        <p:spPr>
          <a:xfrm>
            <a:off x="-10378284" y="4096813"/>
            <a:ext cx="3312056" cy="59767"/>
          </a:xfrm>
          <a:prstGeom prst="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Elipse 13">
            <a:extLst>
              <a:ext uri="{FF2B5EF4-FFF2-40B4-BE49-F238E27FC236}">
                <a16:creationId xmlns:a16="http://schemas.microsoft.com/office/drawing/2014/main" id="{2FDF42CB-2559-4480-BCEE-4BDE2B70E135}"/>
              </a:ext>
            </a:extLst>
          </p:cNvPr>
          <p:cNvSpPr/>
          <p:nvPr/>
        </p:nvSpPr>
        <p:spPr>
          <a:xfrm>
            <a:off x="10619863" y="1133781"/>
            <a:ext cx="248557" cy="248557"/>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9" name="Picture 6" descr="SEN Modelo de Impresos – SEN">
            <a:extLst>
              <a:ext uri="{FF2B5EF4-FFF2-40B4-BE49-F238E27FC236}">
                <a16:creationId xmlns:a16="http://schemas.microsoft.com/office/drawing/2014/main" id="{9F01A4AD-3E29-8A16-B2BF-C0F9891398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291971" y="314151"/>
            <a:ext cx="451648" cy="45164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hidden="1">
            <a:extLst>
              <a:ext uri="{FF2B5EF4-FFF2-40B4-BE49-F238E27FC236}">
                <a16:creationId xmlns:a16="http://schemas.microsoft.com/office/drawing/2014/main" id="{DE89750E-9803-9921-2A13-2EF415473FAB}"/>
              </a:ext>
            </a:extLst>
          </p:cNvPr>
          <p:cNvSpPr txBox="1"/>
          <p:nvPr/>
        </p:nvSpPr>
        <p:spPr>
          <a:xfrm>
            <a:off x="364218" y="5334608"/>
            <a:ext cx="6530037" cy="830997"/>
          </a:xfrm>
          <a:prstGeom prst="rect">
            <a:avLst/>
          </a:prstGeom>
          <a:noFill/>
        </p:spPr>
        <p:txBody>
          <a:bodyPr wrap="square" rtlCol="0">
            <a:spAutoFit/>
          </a:bodyPr>
          <a:lstStyle/>
          <a:p>
            <a:r>
              <a:rPr lang="es-MX" sz="2400" dirty="0">
                <a:solidFill>
                  <a:schemeClr val="bg1"/>
                </a:solidFill>
                <a:latin typeface="Archivo" pitchFamily="2" charset="0"/>
                <a:ea typeface="Roboto" panose="02000000000000000000" pitchFamily="2" charset="0"/>
                <a:cs typeface="Archivo" pitchFamily="2" charset="0"/>
              </a:rPr>
              <a:t>"Ние сме поколението на социално-икономическата промяна".</a:t>
            </a:r>
            <a:endParaRPr lang="es-PA" sz="2400" dirty="0">
              <a:solidFill>
                <a:schemeClr val="bg1"/>
              </a:solidFill>
              <a:latin typeface="Archivo" pitchFamily="2" charset="0"/>
              <a:ea typeface="Roboto" panose="02000000000000000000" pitchFamily="2" charset="0"/>
              <a:cs typeface="Archivo" pitchFamily="2" charset="0"/>
            </a:endParaRPr>
          </a:p>
        </p:txBody>
      </p:sp>
    </p:spTree>
    <p:extLst>
      <p:ext uri="{BB962C8B-B14F-4D97-AF65-F5344CB8AC3E}">
        <p14:creationId xmlns:p14="http://schemas.microsoft.com/office/powerpoint/2010/main" val="2562702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persona parado en la orilla del mar&#10;&#10;Descripción generada automáticamente">
            <a:extLst>
              <a:ext uri="{FF2B5EF4-FFF2-40B4-BE49-F238E27FC236}">
                <a16:creationId xmlns:a16="http://schemas.microsoft.com/office/drawing/2014/main" id="{0E32DDE3-2B02-4D50-BA3F-6D6FD67E093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a:stretch/>
        </p:blipFill>
        <p:spPr>
          <a:xfrm>
            <a:off x="0" y="-35588"/>
            <a:ext cx="12192000" cy="6893588"/>
          </a:xfrm>
          <a:prstGeom prst="rect">
            <a:avLst/>
          </a:prstGeom>
        </p:spPr>
      </p:pic>
      <p:pic>
        <p:nvPicPr>
          <p:cNvPr id="4" name="Gráfico 3">
            <a:extLst>
              <a:ext uri="{FF2B5EF4-FFF2-40B4-BE49-F238E27FC236}">
                <a16:creationId xmlns:a16="http://schemas.microsoft.com/office/drawing/2014/main" id="{78F0FFF7-C1CA-4759-B714-3198570FD3A7}"/>
              </a:ext>
            </a:extLst>
          </p:cNvPr>
          <p:cNvPicPr>
            <a:picLocks noChangeAspect="1"/>
          </p:cNvPicPr>
          <p:nvPr/>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58711" y="1056912"/>
            <a:ext cx="1085342" cy="550283"/>
          </a:xfrm>
          <a:prstGeom prst="rect">
            <a:avLst/>
          </a:prstGeom>
        </p:spPr>
      </p:pic>
      <p:sp>
        <p:nvSpPr>
          <p:cNvPr id="10" name="CuadroTexto 9">
            <a:extLst>
              <a:ext uri="{FF2B5EF4-FFF2-40B4-BE49-F238E27FC236}">
                <a16:creationId xmlns:a16="http://schemas.microsoft.com/office/drawing/2014/main" id="{64D5B811-697F-4678-97CD-EB0311B2C8C4}"/>
              </a:ext>
            </a:extLst>
          </p:cNvPr>
          <p:cNvSpPr txBox="1"/>
          <p:nvPr/>
        </p:nvSpPr>
        <p:spPr>
          <a:xfrm>
            <a:off x="4243086" y="5272339"/>
            <a:ext cx="8552148" cy="1015663"/>
          </a:xfrm>
          <a:prstGeom prst="rect">
            <a:avLst/>
          </a:prstGeom>
          <a:noFill/>
        </p:spPr>
        <p:txBody>
          <a:bodyPr wrap="square">
            <a:spAutoFit/>
          </a:bodyPr>
          <a:lstStyle/>
          <a:p>
            <a:r>
              <a:rPr lang="es-MX" sz="6000" dirty="0">
                <a:solidFill>
                  <a:schemeClr val="bg1"/>
                </a:solidFill>
                <a:latin typeface="Aileron Bold" panose="00000800000000000000" pitchFamily="50" charset="0"/>
              </a:rPr>
              <a:t>envejecimiento</a:t>
            </a:r>
            <a:endParaRPr lang="es-PA" sz="6000" dirty="0">
              <a:solidFill>
                <a:schemeClr val="bg1"/>
              </a:solidFill>
              <a:latin typeface="Aileron Bold" panose="00000800000000000000" pitchFamily="50" charset="0"/>
            </a:endParaRPr>
          </a:p>
        </p:txBody>
      </p:sp>
      <p:sp>
        <p:nvSpPr>
          <p:cNvPr id="13" name="Elipse 12">
            <a:extLst>
              <a:ext uri="{FF2B5EF4-FFF2-40B4-BE49-F238E27FC236}">
                <a16:creationId xmlns:a16="http://schemas.microsoft.com/office/drawing/2014/main" id="{E9D0A45F-8F68-48F7-83E8-AEC62A5FAC92}"/>
              </a:ext>
            </a:extLst>
          </p:cNvPr>
          <p:cNvSpPr/>
          <p:nvPr/>
        </p:nvSpPr>
        <p:spPr>
          <a:xfrm>
            <a:off x="806957" y="5328523"/>
            <a:ext cx="451648" cy="451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1" name="Gráfico 10">
            <a:extLst>
              <a:ext uri="{FF2B5EF4-FFF2-40B4-BE49-F238E27FC236}">
                <a16:creationId xmlns:a16="http://schemas.microsoft.com/office/drawing/2014/main" id="{894B5F8B-4F91-4E3E-A4F4-EFBF2E9C74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0" y="-35588"/>
            <a:ext cx="12192000" cy="550283"/>
          </a:xfrm>
          <a:prstGeom prst="rect">
            <a:avLst/>
          </a:prstGeom>
        </p:spPr>
      </p:pic>
      <p:pic>
        <p:nvPicPr>
          <p:cNvPr id="12" name="Gráfico 11">
            <a:extLst>
              <a:ext uri="{FF2B5EF4-FFF2-40B4-BE49-F238E27FC236}">
                <a16:creationId xmlns:a16="http://schemas.microsoft.com/office/drawing/2014/main" id="{3FC7269D-736F-4A9A-91D4-D15BC551787F}"/>
              </a:ext>
            </a:extLst>
          </p:cNvPr>
          <p:cNvPicPr>
            <a:picLocks noChangeAspect="1"/>
          </p:cNvPicPr>
          <p:nvPr/>
        </p:nvPicPr>
        <p:blipFill>
          <a:blip r:embed="rId9">
            <a:lum/>
            <a:extLst>
              <a:ext uri="{96DAC541-7B7A-43D3-8B79-37D633B846F1}">
                <asvg:svgBlip xmlns:asvg="http://schemas.microsoft.com/office/drawing/2016/SVG/main" r:embed="rId10"/>
              </a:ext>
            </a:extLst>
          </a:blip>
          <a:stretch>
            <a:fillRect/>
          </a:stretch>
        </p:blipFill>
        <p:spPr>
          <a:xfrm rot="10800000">
            <a:off x="0" y="6448160"/>
            <a:ext cx="12192000" cy="451648"/>
          </a:xfrm>
          <a:prstGeom prst="rect">
            <a:avLst/>
          </a:prstGeom>
        </p:spPr>
      </p:pic>
      <p:sp>
        <p:nvSpPr>
          <p:cNvPr id="14" name="CuadroTexto 13">
            <a:extLst>
              <a:ext uri="{FF2B5EF4-FFF2-40B4-BE49-F238E27FC236}">
                <a16:creationId xmlns:a16="http://schemas.microsoft.com/office/drawing/2014/main" id="{8F5BABE6-E3F3-4750-8FA0-CFE4E260794E}"/>
              </a:ext>
            </a:extLst>
          </p:cNvPr>
          <p:cNvSpPr txBox="1"/>
          <p:nvPr/>
        </p:nvSpPr>
        <p:spPr>
          <a:xfrm>
            <a:off x="1258605" y="4359263"/>
            <a:ext cx="3587715" cy="2215991"/>
          </a:xfrm>
          <a:prstGeom prst="rect">
            <a:avLst/>
          </a:prstGeom>
          <a:noFill/>
        </p:spPr>
        <p:txBody>
          <a:bodyPr wrap="square">
            <a:spAutoFit/>
          </a:bodyPr>
          <a:lstStyle/>
          <a:p>
            <a:r>
              <a:rPr lang="es-MX" sz="13800" dirty="0">
                <a:solidFill>
                  <a:schemeClr val="bg1"/>
                </a:solidFill>
                <a:latin typeface="Abuget" panose="02000000000000000000" pitchFamily="2" charset="0"/>
              </a:rPr>
              <a:t>Anti</a:t>
            </a:r>
            <a:endParaRPr lang="es-PA" sz="13800" dirty="0">
              <a:solidFill>
                <a:schemeClr val="bg1"/>
              </a:solidFill>
              <a:latin typeface="Abuget" panose="02000000000000000000" pitchFamily="2" charset="0"/>
            </a:endParaRPr>
          </a:p>
        </p:txBody>
      </p:sp>
    </p:spTree>
    <p:extLst>
      <p:ext uri="{BB962C8B-B14F-4D97-AF65-F5344CB8AC3E}">
        <p14:creationId xmlns:p14="http://schemas.microsoft.com/office/powerpoint/2010/main" val="1131653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AF07780-8FD5-46C8-B400-0A3422EB3EC0}"/>
              </a:ext>
            </a:extLst>
          </p:cNvPr>
          <p:cNvSpPr txBox="1"/>
          <p:nvPr/>
        </p:nvSpPr>
        <p:spPr>
          <a:xfrm>
            <a:off x="7526131" y="5560329"/>
            <a:ext cx="6861134" cy="1015663"/>
          </a:xfrm>
          <a:prstGeom prst="rect">
            <a:avLst/>
          </a:prstGeom>
          <a:noFill/>
        </p:spPr>
        <p:txBody>
          <a:bodyPr wrap="square">
            <a:spAutoFit/>
          </a:bodyPr>
          <a:lstStyle/>
          <a:p>
            <a:r>
              <a:rPr lang="es-MX" sz="6000" dirty="0">
                <a:solidFill>
                  <a:schemeClr val="bg1"/>
                </a:solidFill>
                <a:latin typeface="Aileron Bold" panose="00000800000000000000" pitchFamily="50" charset="0"/>
              </a:rPr>
              <a:t>Personal</a:t>
            </a:r>
            <a:endParaRPr lang="es-PA" sz="6000" dirty="0">
              <a:solidFill>
                <a:schemeClr val="bg1"/>
              </a:solidFill>
              <a:latin typeface="Aileron Bold" panose="00000800000000000000" pitchFamily="50" charset="0"/>
            </a:endParaRPr>
          </a:p>
        </p:txBody>
      </p:sp>
      <p:sp>
        <p:nvSpPr>
          <p:cNvPr id="13" name="Elipse 12">
            <a:extLst>
              <a:ext uri="{FF2B5EF4-FFF2-40B4-BE49-F238E27FC236}">
                <a16:creationId xmlns:a16="http://schemas.microsoft.com/office/drawing/2014/main" id="{49C74FC3-7740-42BA-81E9-70475FF10E45}"/>
              </a:ext>
            </a:extLst>
          </p:cNvPr>
          <p:cNvSpPr/>
          <p:nvPr/>
        </p:nvSpPr>
        <p:spPr>
          <a:xfrm>
            <a:off x="886036" y="5616513"/>
            <a:ext cx="451648" cy="451648"/>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0" name="Gráfico 9">
            <a:extLst>
              <a:ext uri="{FF2B5EF4-FFF2-40B4-BE49-F238E27FC236}">
                <a16:creationId xmlns:a16="http://schemas.microsoft.com/office/drawing/2014/main" id="{F535AC04-10FD-4EAF-8B41-7FA22B9F689F}"/>
              </a:ext>
            </a:extLst>
          </p:cNvPr>
          <p:cNvPicPr>
            <a:picLocks noChangeAspect="1"/>
          </p:cNvPicPr>
          <p:nvPr/>
        </p:nvPicPr>
        <p:blipFill>
          <a:blip r:embed="rId3">
            <a:lum/>
            <a:extLst>
              <a:ext uri="{96DAC541-7B7A-43D3-8B79-37D633B846F1}">
                <asvg:svgBlip xmlns:asvg="http://schemas.microsoft.com/office/drawing/2016/SVG/main" r:embed="rId4"/>
              </a:ext>
            </a:extLst>
          </a:blip>
          <a:stretch>
            <a:fillRect/>
          </a:stretch>
        </p:blipFill>
        <p:spPr>
          <a:xfrm rot="10800000" flipV="1">
            <a:off x="0" y="-25773"/>
            <a:ext cx="12192000" cy="451648"/>
          </a:xfrm>
          <a:prstGeom prst="rect">
            <a:avLst/>
          </a:prstGeom>
        </p:spPr>
      </p:pic>
      <p:sp>
        <p:nvSpPr>
          <p:cNvPr id="8" name="CuadroTexto 7">
            <a:extLst>
              <a:ext uri="{FF2B5EF4-FFF2-40B4-BE49-F238E27FC236}">
                <a16:creationId xmlns:a16="http://schemas.microsoft.com/office/drawing/2014/main" id="{FDE4ACA0-2446-428A-B49F-9F868536462A}"/>
              </a:ext>
            </a:extLst>
          </p:cNvPr>
          <p:cNvSpPr txBox="1"/>
          <p:nvPr/>
        </p:nvSpPr>
        <p:spPr>
          <a:xfrm>
            <a:off x="1534376" y="4642009"/>
            <a:ext cx="6238024" cy="2215991"/>
          </a:xfrm>
          <a:prstGeom prst="rect">
            <a:avLst/>
          </a:prstGeom>
          <a:noFill/>
        </p:spPr>
        <p:txBody>
          <a:bodyPr wrap="square">
            <a:spAutoFit/>
          </a:bodyPr>
          <a:lstStyle/>
          <a:p>
            <a:r>
              <a:rPr lang="es-MX" sz="13800" dirty="0">
                <a:solidFill>
                  <a:schemeClr val="bg1"/>
                </a:solidFill>
                <a:latin typeface="Abuget" panose="02000000000000000000" pitchFamily="2" charset="0"/>
              </a:rPr>
              <a:t>Cuidado</a:t>
            </a:r>
            <a:endParaRPr lang="es-PA" sz="13800" dirty="0">
              <a:solidFill>
                <a:schemeClr val="bg1"/>
              </a:solidFill>
              <a:latin typeface="Abuget" panose="02000000000000000000" pitchFamily="2" charset="0"/>
            </a:endParaRPr>
          </a:p>
        </p:txBody>
      </p:sp>
      <p:pic>
        <p:nvPicPr>
          <p:cNvPr id="9" name="Gráfico 8">
            <a:extLst>
              <a:ext uri="{FF2B5EF4-FFF2-40B4-BE49-F238E27FC236}">
                <a16:creationId xmlns:a16="http://schemas.microsoft.com/office/drawing/2014/main" id="{131DC7E6-1DC4-4FA4-86D3-DF0012183C97}"/>
              </a:ext>
            </a:extLst>
          </p:cNvPr>
          <p:cNvPicPr>
            <a:picLocks noChangeAspect="1"/>
          </p:cNvPicPr>
          <p:nvPr/>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58711" y="1056912"/>
            <a:ext cx="1085342" cy="550283"/>
          </a:xfrm>
          <a:prstGeom prst="rect">
            <a:avLst/>
          </a:prstGeom>
        </p:spPr>
      </p:pic>
    </p:spTree>
    <p:extLst>
      <p:ext uri="{BB962C8B-B14F-4D97-AF65-F5344CB8AC3E}">
        <p14:creationId xmlns:p14="http://schemas.microsoft.com/office/powerpoint/2010/main" val="3755245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Imagen 29" descr="Patrón de fondo&#10;&#10;Descripción generada automáticamente con confianza baja">
            <a:extLst>
              <a:ext uri="{FF2B5EF4-FFF2-40B4-BE49-F238E27FC236}">
                <a16:creationId xmlns:a16="http://schemas.microsoft.com/office/drawing/2014/main" id="{BE541EC1-2557-484E-82CA-9E7322BF8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862089" y="1500187"/>
            <a:ext cx="6858000" cy="3857625"/>
          </a:xfrm>
          <a:prstGeom prst="rect">
            <a:avLst/>
          </a:prstGeom>
        </p:spPr>
      </p:pic>
      <p:pic>
        <p:nvPicPr>
          <p:cNvPr id="28" name="Imagen 27" descr="Un hombre con una camisa blanca&#10;&#10;Descripción generada automáticamente">
            <a:extLst>
              <a:ext uri="{FF2B5EF4-FFF2-40B4-BE49-F238E27FC236}">
                <a16:creationId xmlns:a16="http://schemas.microsoft.com/office/drawing/2014/main" id="{7A9F7690-7E09-420F-8F06-7A7EAE672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3140" y="0"/>
            <a:ext cx="5914603" cy="6858000"/>
          </a:xfrm>
          <a:prstGeom prst="rect">
            <a:avLst/>
          </a:prstGeom>
        </p:spPr>
      </p:pic>
      <p:grpSp>
        <p:nvGrpSpPr>
          <p:cNvPr id="8" name="Grupo 7">
            <a:extLst>
              <a:ext uri="{FF2B5EF4-FFF2-40B4-BE49-F238E27FC236}">
                <a16:creationId xmlns:a16="http://schemas.microsoft.com/office/drawing/2014/main" id="{9A4E737B-4E57-45DC-B218-22972EEC195B}"/>
              </a:ext>
            </a:extLst>
          </p:cNvPr>
          <p:cNvGrpSpPr/>
          <p:nvPr/>
        </p:nvGrpSpPr>
        <p:grpSpPr>
          <a:xfrm>
            <a:off x="1174016" y="2521701"/>
            <a:ext cx="5650302" cy="864233"/>
            <a:chOff x="3322473" y="3346195"/>
            <a:chExt cx="7102697" cy="993270"/>
          </a:xfrm>
        </p:grpSpPr>
        <p:pic>
          <p:nvPicPr>
            <p:cNvPr id="4" name="Gráfico 3">
              <a:extLst>
                <a:ext uri="{FF2B5EF4-FFF2-40B4-BE49-F238E27FC236}">
                  <a16:creationId xmlns:a16="http://schemas.microsoft.com/office/drawing/2014/main" id="{78F0FFF7-C1CA-4759-B714-3198570FD3A7}"/>
                </a:ext>
              </a:extLst>
            </p:cNvPr>
            <p:cNvPicPr>
              <a:picLocks noChangeAspect="1"/>
            </p:cNvPicPr>
            <p:nvPr/>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39116" y="3346195"/>
              <a:ext cx="2201172" cy="993270"/>
            </a:xfrm>
            <a:prstGeom prst="rect">
              <a:avLst/>
            </a:prstGeom>
          </p:spPr>
        </p:pic>
        <p:sp>
          <p:nvSpPr>
            <p:cNvPr id="15" name="CuadroTexto 14">
              <a:extLst>
                <a:ext uri="{FF2B5EF4-FFF2-40B4-BE49-F238E27FC236}">
                  <a16:creationId xmlns:a16="http://schemas.microsoft.com/office/drawing/2014/main" id="{D95749C5-4D06-486F-BCD6-CB07A1B964A0}"/>
                </a:ext>
              </a:extLst>
            </p:cNvPr>
            <p:cNvSpPr txBox="1"/>
            <p:nvPr/>
          </p:nvSpPr>
          <p:spPr>
            <a:xfrm>
              <a:off x="3322473" y="3523913"/>
              <a:ext cx="4118952" cy="601341"/>
            </a:xfrm>
            <a:prstGeom prst="rect">
              <a:avLst/>
            </a:prstGeom>
            <a:noFill/>
          </p:spPr>
          <p:txBody>
            <a:bodyPr wrap="square">
              <a:spAutoFit/>
            </a:bodyPr>
            <a:lstStyle/>
            <a:p>
              <a:r>
                <a:rPr lang="es-MX" sz="2800" dirty="0">
                  <a:solidFill>
                    <a:schemeClr val="bg1"/>
                  </a:solidFill>
                  <a:latin typeface="Aileron Bold" panose="00000800000000000000" pitchFamily="50" charset="0"/>
                </a:rPr>
                <a:t>Ganar Dinero con</a:t>
              </a:r>
              <a:endParaRPr lang="es-PA" sz="2800" dirty="0">
                <a:solidFill>
                  <a:schemeClr val="bg1"/>
                </a:solidFill>
                <a:latin typeface="Aileron Bold" panose="00000800000000000000" pitchFamily="50" charset="0"/>
              </a:endParaRPr>
            </a:p>
          </p:txBody>
        </p:sp>
        <p:sp>
          <p:nvSpPr>
            <p:cNvPr id="21" name="CuadroTexto 20">
              <a:extLst>
                <a:ext uri="{FF2B5EF4-FFF2-40B4-BE49-F238E27FC236}">
                  <a16:creationId xmlns:a16="http://schemas.microsoft.com/office/drawing/2014/main" id="{14064905-3032-4058-99BB-C40078CD80DC}"/>
                </a:ext>
              </a:extLst>
            </p:cNvPr>
            <p:cNvSpPr txBox="1"/>
            <p:nvPr/>
          </p:nvSpPr>
          <p:spPr>
            <a:xfrm>
              <a:off x="9640009" y="3595578"/>
              <a:ext cx="785161" cy="530595"/>
            </a:xfrm>
            <a:prstGeom prst="rect">
              <a:avLst/>
            </a:prstGeom>
            <a:noFill/>
          </p:spPr>
          <p:txBody>
            <a:bodyPr wrap="square">
              <a:spAutoFit/>
            </a:bodyPr>
            <a:lstStyle/>
            <a:p>
              <a:r>
                <a:rPr lang="es-MX" sz="2400" dirty="0">
                  <a:solidFill>
                    <a:schemeClr val="bg1"/>
                  </a:solidFill>
                  <a:latin typeface="Aileron Bold" panose="00000800000000000000" pitchFamily="50" charset="0"/>
                </a:rPr>
                <a:t>es</a:t>
              </a:r>
              <a:endParaRPr lang="es-PA" sz="2400" dirty="0">
                <a:solidFill>
                  <a:schemeClr val="bg1"/>
                </a:solidFill>
                <a:latin typeface="Aileron Bold" panose="00000800000000000000" pitchFamily="50" charset="0"/>
              </a:endParaRPr>
            </a:p>
          </p:txBody>
        </p:sp>
      </p:grpSp>
      <p:sp>
        <p:nvSpPr>
          <p:cNvPr id="20" name="CuadroTexto 19">
            <a:extLst>
              <a:ext uri="{FF2B5EF4-FFF2-40B4-BE49-F238E27FC236}">
                <a16:creationId xmlns:a16="http://schemas.microsoft.com/office/drawing/2014/main" id="{759B4231-0DDA-4DB9-A339-4A7C770D09DB}"/>
              </a:ext>
            </a:extLst>
          </p:cNvPr>
          <p:cNvSpPr txBox="1"/>
          <p:nvPr/>
        </p:nvSpPr>
        <p:spPr>
          <a:xfrm>
            <a:off x="195073" y="3111161"/>
            <a:ext cx="4204169" cy="1569660"/>
          </a:xfrm>
          <a:prstGeom prst="rect">
            <a:avLst/>
          </a:prstGeom>
          <a:noFill/>
        </p:spPr>
        <p:txBody>
          <a:bodyPr wrap="square">
            <a:spAutoFit/>
          </a:bodyPr>
          <a:lstStyle/>
          <a:p>
            <a:r>
              <a:rPr lang="es-MX" sz="9600" dirty="0">
                <a:solidFill>
                  <a:srgbClr val="FFC000"/>
                </a:solidFill>
                <a:latin typeface="Abuget" panose="02000000000000000000" pitchFamily="2" charset="0"/>
              </a:rPr>
              <a:t>Fácil, simple</a:t>
            </a:r>
            <a:endParaRPr lang="es-PA" sz="9600" dirty="0">
              <a:solidFill>
                <a:srgbClr val="FFC000"/>
              </a:solidFill>
              <a:latin typeface="Abuget" panose="02000000000000000000" pitchFamily="2" charset="0"/>
            </a:endParaRPr>
          </a:p>
        </p:txBody>
      </p:sp>
      <p:sp>
        <p:nvSpPr>
          <p:cNvPr id="22" name="CuadroTexto 21">
            <a:extLst>
              <a:ext uri="{FF2B5EF4-FFF2-40B4-BE49-F238E27FC236}">
                <a16:creationId xmlns:a16="http://schemas.microsoft.com/office/drawing/2014/main" id="{19222166-9FC7-4DAE-A206-0E9B2E96E75C}"/>
              </a:ext>
            </a:extLst>
          </p:cNvPr>
          <p:cNvSpPr txBox="1"/>
          <p:nvPr/>
        </p:nvSpPr>
        <p:spPr>
          <a:xfrm>
            <a:off x="3986528" y="4696770"/>
            <a:ext cx="8595615" cy="2215991"/>
          </a:xfrm>
          <a:prstGeom prst="rect">
            <a:avLst/>
          </a:prstGeom>
          <a:noFill/>
        </p:spPr>
        <p:txBody>
          <a:bodyPr wrap="square">
            <a:spAutoFit/>
          </a:bodyPr>
          <a:lstStyle/>
          <a:p>
            <a:r>
              <a:rPr lang="es-MX" sz="13800" dirty="0">
                <a:solidFill>
                  <a:srgbClr val="FFC000"/>
                </a:solidFill>
                <a:latin typeface="Abuget" panose="02000000000000000000" pitchFamily="2" charset="0"/>
              </a:rPr>
              <a:t>y divertido</a:t>
            </a:r>
            <a:endParaRPr lang="es-PA" sz="13800" dirty="0">
              <a:solidFill>
                <a:srgbClr val="FFC000"/>
              </a:solidFill>
            </a:endParaRPr>
          </a:p>
        </p:txBody>
      </p:sp>
      <p:pic>
        <p:nvPicPr>
          <p:cNvPr id="1063" name="Imagen 1062" descr="Imagen que contiene Texto&#10;&#10;Descripción generada automáticamente">
            <a:extLst>
              <a:ext uri="{FF2B5EF4-FFF2-40B4-BE49-F238E27FC236}">
                <a16:creationId xmlns:a16="http://schemas.microsoft.com/office/drawing/2014/main" id="{DE3FFE84-DD52-43D0-8194-1CB04E4EFD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04144" y="965529"/>
            <a:ext cx="5020174" cy="1270514"/>
          </a:xfrm>
          <a:prstGeom prst="rect">
            <a:avLst/>
          </a:prstGeom>
        </p:spPr>
      </p:pic>
      <p:pic>
        <p:nvPicPr>
          <p:cNvPr id="12" name="Picture 2" descr="Falling Money PNG Image | Adornos para fotos, Fondos para miniaturas,  Texturas para portadas">
            <a:extLst>
              <a:ext uri="{FF2B5EF4-FFF2-40B4-BE49-F238E27FC236}">
                <a16:creationId xmlns:a16="http://schemas.microsoft.com/office/drawing/2014/main" id="{2E93F18F-D842-B69D-FD84-85C47C5D75E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41960" y="0"/>
            <a:ext cx="4950040" cy="466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37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0DC21F90-6F45-4743-81A8-AB79978A65AC}"/>
              </a:ext>
            </a:extLst>
          </p:cNvPr>
          <p:cNvSpPr txBox="1"/>
          <p:nvPr/>
        </p:nvSpPr>
        <p:spPr>
          <a:xfrm>
            <a:off x="9866343" y="4048315"/>
            <a:ext cx="1905973" cy="1015663"/>
          </a:xfrm>
          <a:prstGeom prst="rect">
            <a:avLst/>
          </a:prstGeom>
          <a:noFill/>
        </p:spPr>
        <p:txBody>
          <a:bodyPr wrap="square">
            <a:spAutoFit/>
          </a:bodyPr>
          <a:lstStyle/>
          <a:p>
            <a:r>
              <a:rPr lang="es-MX" sz="2000" dirty="0">
                <a:solidFill>
                  <a:srgbClr val="444CA1"/>
                </a:solidFill>
                <a:latin typeface="Aileron Light" panose="00000400000000000000" pitchFamily="50" charset="0"/>
              </a:rPr>
              <a:t>Descuento + 25% excedente de 100 LP</a:t>
            </a:r>
            <a:endParaRPr lang="es-PA" sz="2000" dirty="0">
              <a:solidFill>
                <a:srgbClr val="444CA1"/>
              </a:solidFill>
              <a:latin typeface="Aileron Light" panose="00000400000000000000" pitchFamily="50" charset="0"/>
            </a:endParaRPr>
          </a:p>
        </p:txBody>
      </p:sp>
      <p:sp>
        <p:nvSpPr>
          <p:cNvPr id="17" name="CuadroTexto 16">
            <a:extLst>
              <a:ext uri="{FF2B5EF4-FFF2-40B4-BE49-F238E27FC236}">
                <a16:creationId xmlns:a16="http://schemas.microsoft.com/office/drawing/2014/main" id="{95F6EABF-AA04-4F7E-A2C9-3D3D0116D0BA}"/>
              </a:ext>
            </a:extLst>
          </p:cNvPr>
          <p:cNvSpPr txBox="1"/>
          <p:nvPr/>
        </p:nvSpPr>
        <p:spPr>
          <a:xfrm>
            <a:off x="8897361" y="5203613"/>
            <a:ext cx="1491660" cy="707886"/>
          </a:xfrm>
          <a:prstGeom prst="rect">
            <a:avLst/>
          </a:prstGeom>
          <a:noFill/>
        </p:spPr>
        <p:txBody>
          <a:bodyPr wrap="square">
            <a:spAutoFit/>
          </a:bodyPr>
          <a:lstStyle/>
          <a:p>
            <a:r>
              <a:rPr lang="es-MX" sz="2000" dirty="0">
                <a:solidFill>
                  <a:srgbClr val="444CA1"/>
                </a:solidFill>
                <a:latin typeface="Aileron Light" panose="00000400000000000000" pitchFamily="50" charset="0"/>
              </a:rPr>
              <a:t>Venta directa</a:t>
            </a:r>
            <a:endParaRPr lang="es-PA" sz="2000" dirty="0">
              <a:solidFill>
                <a:srgbClr val="444CA1"/>
              </a:solidFill>
              <a:latin typeface="Aileron Light" panose="00000400000000000000" pitchFamily="50" charset="0"/>
            </a:endParaRPr>
          </a:p>
        </p:txBody>
      </p:sp>
      <p:sp>
        <p:nvSpPr>
          <p:cNvPr id="25" name="Elipse 24">
            <a:extLst>
              <a:ext uri="{FF2B5EF4-FFF2-40B4-BE49-F238E27FC236}">
                <a16:creationId xmlns:a16="http://schemas.microsoft.com/office/drawing/2014/main" id="{A504727C-489A-4F14-A017-AED3B8295627}"/>
              </a:ext>
            </a:extLst>
          </p:cNvPr>
          <p:cNvSpPr/>
          <p:nvPr/>
        </p:nvSpPr>
        <p:spPr>
          <a:xfrm>
            <a:off x="9250244" y="4295795"/>
            <a:ext cx="348007" cy="348007"/>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Elipse 25">
            <a:extLst>
              <a:ext uri="{FF2B5EF4-FFF2-40B4-BE49-F238E27FC236}">
                <a16:creationId xmlns:a16="http://schemas.microsoft.com/office/drawing/2014/main" id="{96337BBF-AA7F-4116-BF74-13BFE1285322}"/>
              </a:ext>
            </a:extLst>
          </p:cNvPr>
          <p:cNvSpPr/>
          <p:nvPr/>
        </p:nvSpPr>
        <p:spPr>
          <a:xfrm>
            <a:off x="8499892" y="5247528"/>
            <a:ext cx="348007" cy="348007"/>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7" name="Gráfico 26">
            <a:extLst>
              <a:ext uri="{FF2B5EF4-FFF2-40B4-BE49-F238E27FC236}">
                <a16:creationId xmlns:a16="http://schemas.microsoft.com/office/drawing/2014/main" id="{DB648732-8766-47FD-B514-6A5CEA4610A7}"/>
              </a:ext>
            </a:extLst>
          </p:cNvPr>
          <p:cNvPicPr>
            <a:picLocks noChangeAspect="1"/>
          </p:cNvPicPr>
          <p:nvPr/>
        </p:nvPicPr>
        <p:blipFill>
          <a:blip r:embed="rId3" cstate="screen">
            <a:lum bright="-3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2597" y="352384"/>
            <a:ext cx="697104" cy="353441"/>
          </a:xfrm>
          <a:prstGeom prst="rect">
            <a:avLst/>
          </a:prstGeom>
        </p:spPr>
      </p:pic>
      <p:pic>
        <p:nvPicPr>
          <p:cNvPr id="29" name="Gráfico 28">
            <a:extLst>
              <a:ext uri="{FF2B5EF4-FFF2-40B4-BE49-F238E27FC236}">
                <a16:creationId xmlns:a16="http://schemas.microsoft.com/office/drawing/2014/main" id="{28EF0B9E-983C-4184-9406-E267D5BEC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12683" y="5761383"/>
            <a:ext cx="2926832" cy="739793"/>
          </a:xfrm>
          <a:prstGeom prst="rect">
            <a:avLst/>
          </a:prstGeom>
        </p:spPr>
      </p:pic>
      <p:pic>
        <p:nvPicPr>
          <p:cNvPr id="5" name="Gráfico 4">
            <a:extLst>
              <a:ext uri="{FF2B5EF4-FFF2-40B4-BE49-F238E27FC236}">
                <a16:creationId xmlns:a16="http://schemas.microsoft.com/office/drawing/2014/main" id="{04C3A5E3-2CA6-4720-A8AA-EE9B628C641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99449" y="1659428"/>
            <a:ext cx="1713013" cy="655655"/>
          </a:xfrm>
          <a:prstGeom prst="rect">
            <a:avLst/>
          </a:prstGeom>
        </p:spPr>
      </p:pic>
      <p:pic>
        <p:nvPicPr>
          <p:cNvPr id="7" name="Gráfico 6">
            <a:extLst>
              <a:ext uri="{FF2B5EF4-FFF2-40B4-BE49-F238E27FC236}">
                <a16:creationId xmlns:a16="http://schemas.microsoft.com/office/drawing/2014/main" id="{1A4E10FF-28EC-4EFC-B939-75194F521BD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82403" y="3050323"/>
            <a:ext cx="1263109" cy="687639"/>
          </a:xfrm>
          <a:prstGeom prst="rect">
            <a:avLst/>
          </a:prstGeom>
        </p:spPr>
      </p:pic>
      <p:pic>
        <p:nvPicPr>
          <p:cNvPr id="30" name="Gráfico 29">
            <a:extLst>
              <a:ext uri="{FF2B5EF4-FFF2-40B4-BE49-F238E27FC236}">
                <a16:creationId xmlns:a16="http://schemas.microsoft.com/office/drawing/2014/main" id="{137A1BE2-FB7A-4AD9-A8AA-5D9F558BD6E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68697" y="3380084"/>
            <a:ext cx="1618813" cy="668231"/>
          </a:xfrm>
          <a:prstGeom prst="rect">
            <a:avLst/>
          </a:prstGeom>
        </p:spPr>
      </p:pic>
      <p:pic>
        <p:nvPicPr>
          <p:cNvPr id="1024" name="Imagen 1023" descr="Interfaz de usuario gráfica, Logotipo&#10;&#10;Descripción generada automáticamente">
            <a:extLst>
              <a:ext uri="{FF2B5EF4-FFF2-40B4-BE49-F238E27FC236}">
                <a16:creationId xmlns:a16="http://schemas.microsoft.com/office/drawing/2014/main" id="{AEDADC79-20A8-4A5B-9D42-E1B04F516D3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195641" y="1482019"/>
            <a:ext cx="1491659" cy="1010471"/>
          </a:xfrm>
          <a:prstGeom prst="rect">
            <a:avLst/>
          </a:prstGeom>
        </p:spPr>
      </p:pic>
      <p:pic>
        <p:nvPicPr>
          <p:cNvPr id="3" name="Gráfico 2">
            <a:extLst>
              <a:ext uri="{FF2B5EF4-FFF2-40B4-BE49-F238E27FC236}">
                <a16:creationId xmlns:a16="http://schemas.microsoft.com/office/drawing/2014/main" id="{380C8952-3C59-4A92-A4CD-E18AD566F9DC}"/>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185100" y="5190532"/>
            <a:ext cx="1109540" cy="720967"/>
          </a:xfrm>
          <a:prstGeom prst="rect">
            <a:avLst/>
          </a:prstGeom>
        </p:spPr>
      </p:pic>
    </p:spTree>
    <p:extLst>
      <p:ext uri="{BB962C8B-B14F-4D97-AF65-F5344CB8AC3E}">
        <p14:creationId xmlns:p14="http://schemas.microsoft.com/office/powerpoint/2010/main" val="1063518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C5022C74-7094-4891-AFE0-DB5DA2BF5D5F}"/>
              </a:ext>
            </a:extLst>
          </p:cNvPr>
          <p:cNvSpPr txBox="1"/>
          <p:nvPr/>
        </p:nvSpPr>
        <p:spPr>
          <a:xfrm>
            <a:off x="929238" y="2229419"/>
            <a:ext cx="4087904" cy="400110"/>
          </a:xfrm>
          <a:prstGeom prst="rect">
            <a:avLst/>
          </a:prstGeom>
          <a:noFill/>
        </p:spPr>
        <p:txBody>
          <a:bodyPr wrap="square">
            <a:spAutoFit/>
          </a:bodyPr>
          <a:lstStyle/>
          <a:p>
            <a:r>
              <a:rPr lang="es-MX" sz="2000" dirty="0">
                <a:solidFill>
                  <a:srgbClr val="444CA1"/>
                </a:solidFill>
                <a:latin typeface="Aileron" panose="00000500000000000000" pitchFamily="50" charset="0"/>
              </a:rPr>
              <a:t>¡Participa para ganar productos</a:t>
            </a:r>
            <a:endParaRPr lang="es-PA" sz="2000" dirty="0">
              <a:solidFill>
                <a:srgbClr val="444CA1"/>
              </a:solidFill>
              <a:latin typeface="Aileron" panose="00000500000000000000" pitchFamily="50" charset="0"/>
            </a:endParaRPr>
          </a:p>
        </p:txBody>
      </p:sp>
      <p:sp>
        <p:nvSpPr>
          <p:cNvPr id="29" name="CuadroTexto 28">
            <a:extLst>
              <a:ext uri="{FF2B5EF4-FFF2-40B4-BE49-F238E27FC236}">
                <a16:creationId xmlns:a16="http://schemas.microsoft.com/office/drawing/2014/main" id="{898CACAE-E1E5-4BF3-A1B5-3D10CAC14CCA}"/>
              </a:ext>
            </a:extLst>
          </p:cNvPr>
          <p:cNvSpPr txBox="1"/>
          <p:nvPr/>
        </p:nvSpPr>
        <p:spPr>
          <a:xfrm>
            <a:off x="691769" y="4393044"/>
            <a:ext cx="1788849" cy="830997"/>
          </a:xfrm>
          <a:prstGeom prst="rect">
            <a:avLst/>
          </a:prstGeom>
          <a:noFill/>
        </p:spPr>
        <p:txBody>
          <a:bodyPr wrap="square">
            <a:spAutoFit/>
          </a:bodyPr>
          <a:lstStyle/>
          <a:p>
            <a:r>
              <a:rPr lang="es-MX" sz="1200" dirty="0">
                <a:solidFill>
                  <a:srgbClr val="444CA1"/>
                </a:solidFill>
                <a:latin typeface="Aileron" panose="00000500000000000000" pitchFamily="50" charset="0"/>
              </a:rPr>
              <a:t>en el programa de Lealtad al ordenar tus productos favoritos con envío automático</a:t>
            </a:r>
            <a:endParaRPr lang="es-PA" sz="1200" dirty="0">
              <a:solidFill>
                <a:srgbClr val="444CA1"/>
              </a:solidFill>
              <a:latin typeface="Aileron Bold" panose="00000800000000000000" pitchFamily="50" charset="0"/>
            </a:endParaRPr>
          </a:p>
        </p:txBody>
      </p:sp>
      <p:sp>
        <p:nvSpPr>
          <p:cNvPr id="30" name="CuadroTexto 29">
            <a:extLst>
              <a:ext uri="{FF2B5EF4-FFF2-40B4-BE49-F238E27FC236}">
                <a16:creationId xmlns:a16="http://schemas.microsoft.com/office/drawing/2014/main" id="{C81F5F95-2DDD-4152-B15F-C31CAC960B90}"/>
              </a:ext>
            </a:extLst>
          </p:cNvPr>
          <p:cNvSpPr txBox="1"/>
          <p:nvPr/>
        </p:nvSpPr>
        <p:spPr>
          <a:xfrm>
            <a:off x="4569551" y="1568292"/>
            <a:ext cx="4204169" cy="1569660"/>
          </a:xfrm>
          <a:prstGeom prst="rect">
            <a:avLst/>
          </a:prstGeom>
          <a:noFill/>
        </p:spPr>
        <p:txBody>
          <a:bodyPr wrap="square">
            <a:spAutoFit/>
          </a:bodyPr>
          <a:lstStyle/>
          <a:p>
            <a:r>
              <a:rPr lang="es-MX" sz="9600" dirty="0">
                <a:solidFill>
                  <a:srgbClr val="444CA1"/>
                </a:solidFill>
                <a:latin typeface="Abuget" panose="02000000000000000000" pitchFamily="2" charset="0"/>
              </a:rPr>
              <a:t>Gratis!</a:t>
            </a:r>
            <a:endParaRPr lang="es-PA" sz="9600" dirty="0">
              <a:solidFill>
                <a:srgbClr val="444CA1"/>
              </a:solidFill>
              <a:latin typeface="Abuget" panose="02000000000000000000" pitchFamily="2" charset="0"/>
            </a:endParaRPr>
          </a:p>
        </p:txBody>
      </p:sp>
      <p:sp>
        <p:nvSpPr>
          <p:cNvPr id="31" name="CuadroTexto 30">
            <a:extLst>
              <a:ext uri="{FF2B5EF4-FFF2-40B4-BE49-F238E27FC236}">
                <a16:creationId xmlns:a16="http://schemas.microsoft.com/office/drawing/2014/main" id="{5843213C-5774-4096-8D50-1B31D7450B4B}"/>
              </a:ext>
            </a:extLst>
          </p:cNvPr>
          <p:cNvSpPr txBox="1"/>
          <p:nvPr/>
        </p:nvSpPr>
        <p:spPr>
          <a:xfrm>
            <a:off x="2687973" y="4385587"/>
            <a:ext cx="1145527" cy="646331"/>
          </a:xfrm>
          <a:prstGeom prst="rect">
            <a:avLst/>
          </a:prstGeom>
          <a:noFill/>
        </p:spPr>
        <p:txBody>
          <a:bodyPr wrap="square">
            <a:spAutoFit/>
          </a:bodyPr>
          <a:lstStyle/>
          <a:p>
            <a:r>
              <a:rPr lang="es-MX" sz="1200" dirty="0">
                <a:solidFill>
                  <a:srgbClr val="444CA1"/>
                </a:solidFill>
                <a:latin typeface="Aileron" panose="00000500000000000000" pitchFamily="50" charset="0"/>
              </a:rPr>
              <a:t>Un 15% en </a:t>
            </a:r>
            <a:r>
              <a:rPr lang="es-MX" sz="1200" b="1" dirty="0">
                <a:solidFill>
                  <a:srgbClr val="444CA1"/>
                </a:solidFill>
                <a:latin typeface="Aileron Bold" panose="00000500000000000000" pitchFamily="50" charset="0"/>
              </a:rPr>
              <a:t>puntos de lealtad</a:t>
            </a:r>
            <a:endParaRPr lang="es-PA" sz="1200" b="1" dirty="0">
              <a:solidFill>
                <a:srgbClr val="444CA1"/>
              </a:solidFill>
              <a:latin typeface="Aileron Bold" panose="00000800000000000000" pitchFamily="50" charset="0"/>
            </a:endParaRPr>
          </a:p>
        </p:txBody>
      </p:sp>
      <p:sp>
        <p:nvSpPr>
          <p:cNvPr id="32" name="CuadroTexto 31">
            <a:extLst>
              <a:ext uri="{FF2B5EF4-FFF2-40B4-BE49-F238E27FC236}">
                <a16:creationId xmlns:a16="http://schemas.microsoft.com/office/drawing/2014/main" id="{E245415A-633E-4B75-BD77-4EC7F3684868}"/>
              </a:ext>
            </a:extLst>
          </p:cNvPr>
          <p:cNvSpPr txBox="1"/>
          <p:nvPr/>
        </p:nvSpPr>
        <p:spPr>
          <a:xfrm>
            <a:off x="4176951" y="4301712"/>
            <a:ext cx="1145527" cy="1200329"/>
          </a:xfrm>
          <a:prstGeom prst="rect">
            <a:avLst/>
          </a:prstGeom>
          <a:noFill/>
        </p:spPr>
        <p:txBody>
          <a:bodyPr wrap="square">
            <a:spAutoFit/>
          </a:bodyPr>
          <a:lstStyle/>
          <a:p>
            <a:r>
              <a:rPr lang="es-MX" sz="1200" dirty="0">
                <a:solidFill>
                  <a:srgbClr val="444CA1"/>
                </a:solidFill>
                <a:latin typeface="Aileron" panose="00000500000000000000" pitchFamily="50" charset="0"/>
              </a:rPr>
              <a:t>Los puntos de lealtad por productos 4Life Gratis de tu elección</a:t>
            </a:r>
            <a:endParaRPr lang="es-PA" sz="1200" dirty="0">
              <a:solidFill>
                <a:srgbClr val="444CA1"/>
              </a:solidFill>
              <a:latin typeface="Aileron Bold" panose="00000800000000000000" pitchFamily="50" charset="0"/>
            </a:endParaRPr>
          </a:p>
        </p:txBody>
      </p:sp>
      <p:sp>
        <p:nvSpPr>
          <p:cNvPr id="33" name="CuadroTexto 32">
            <a:extLst>
              <a:ext uri="{FF2B5EF4-FFF2-40B4-BE49-F238E27FC236}">
                <a16:creationId xmlns:a16="http://schemas.microsoft.com/office/drawing/2014/main" id="{BF188707-1F57-4C3A-9EC8-15F80F0430C0}"/>
              </a:ext>
            </a:extLst>
          </p:cNvPr>
          <p:cNvSpPr txBox="1"/>
          <p:nvPr/>
        </p:nvSpPr>
        <p:spPr>
          <a:xfrm>
            <a:off x="5825119" y="4350135"/>
            <a:ext cx="1858379" cy="1015663"/>
          </a:xfrm>
          <a:prstGeom prst="rect">
            <a:avLst/>
          </a:prstGeom>
          <a:noFill/>
        </p:spPr>
        <p:txBody>
          <a:bodyPr wrap="square">
            <a:spAutoFit/>
          </a:bodyPr>
          <a:lstStyle/>
          <a:p>
            <a:r>
              <a:rPr lang="es-MX" sz="1200" dirty="0">
                <a:solidFill>
                  <a:srgbClr val="444CA1"/>
                </a:solidFill>
                <a:latin typeface="Aileron" panose="00000500000000000000" pitchFamily="50" charset="0"/>
              </a:rPr>
              <a:t>Recibe el producto de regalo del Mes cuando mantienes una orden mensual del Programa del Lealtad de 125 LP</a:t>
            </a:r>
            <a:endParaRPr lang="es-PA" sz="1200" dirty="0">
              <a:solidFill>
                <a:srgbClr val="444CA1"/>
              </a:solidFill>
              <a:latin typeface="Aileron Bold" panose="00000800000000000000" pitchFamily="50" charset="0"/>
            </a:endParaRPr>
          </a:p>
        </p:txBody>
      </p:sp>
      <p:sp>
        <p:nvSpPr>
          <p:cNvPr id="34" name="CuadroTexto 33">
            <a:extLst>
              <a:ext uri="{FF2B5EF4-FFF2-40B4-BE49-F238E27FC236}">
                <a16:creationId xmlns:a16="http://schemas.microsoft.com/office/drawing/2014/main" id="{66A3618B-9DB8-45B7-8C27-FB9D9484BF1F}"/>
              </a:ext>
            </a:extLst>
          </p:cNvPr>
          <p:cNvSpPr txBox="1"/>
          <p:nvPr/>
        </p:nvSpPr>
        <p:spPr>
          <a:xfrm>
            <a:off x="760682" y="3941620"/>
            <a:ext cx="1858378" cy="461665"/>
          </a:xfrm>
          <a:prstGeom prst="rect">
            <a:avLst/>
          </a:prstGeom>
          <a:noFill/>
        </p:spPr>
        <p:txBody>
          <a:bodyPr wrap="square">
            <a:spAutoFit/>
          </a:bodyPr>
          <a:lstStyle/>
          <a:p>
            <a:r>
              <a:rPr lang="es-MX" sz="2400" dirty="0">
                <a:solidFill>
                  <a:srgbClr val="69C7F3"/>
                </a:solidFill>
                <a:latin typeface="Aileron Bold" panose="00000800000000000000" pitchFamily="50" charset="0"/>
              </a:rPr>
              <a:t>Inscríbete</a:t>
            </a:r>
            <a:endParaRPr lang="es-PA" sz="2400" dirty="0">
              <a:solidFill>
                <a:srgbClr val="69C7F3"/>
              </a:solidFill>
              <a:latin typeface="Aileron Bold" panose="00000800000000000000" pitchFamily="50" charset="0"/>
            </a:endParaRPr>
          </a:p>
        </p:txBody>
      </p:sp>
      <p:sp>
        <p:nvSpPr>
          <p:cNvPr id="35" name="CuadroTexto 34">
            <a:extLst>
              <a:ext uri="{FF2B5EF4-FFF2-40B4-BE49-F238E27FC236}">
                <a16:creationId xmlns:a16="http://schemas.microsoft.com/office/drawing/2014/main" id="{60775A4F-5BDC-40D6-BCA7-E881D4ABAAA8}"/>
              </a:ext>
            </a:extLst>
          </p:cNvPr>
          <p:cNvSpPr txBox="1"/>
          <p:nvPr/>
        </p:nvSpPr>
        <p:spPr>
          <a:xfrm>
            <a:off x="2711173" y="4011368"/>
            <a:ext cx="1858378" cy="461665"/>
          </a:xfrm>
          <a:prstGeom prst="rect">
            <a:avLst/>
          </a:prstGeom>
          <a:noFill/>
        </p:spPr>
        <p:txBody>
          <a:bodyPr wrap="square">
            <a:spAutoFit/>
          </a:bodyPr>
          <a:lstStyle/>
          <a:p>
            <a:r>
              <a:rPr lang="es-MX" sz="2400" dirty="0">
                <a:solidFill>
                  <a:srgbClr val="69C7F3"/>
                </a:solidFill>
                <a:latin typeface="Aileron Bold" panose="00000800000000000000" pitchFamily="50" charset="0"/>
              </a:rPr>
              <a:t>Obtén</a:t>
            </a:r>
            <a:endParaRPr lang="es-PA" sz="2400" dirty="0">
              <a:solidFill>
                <a:srgbClr val="69C7F3"/>
              </a:solidFill>
              <a:latin typeface="Aileron Bold" panose="00000800000000000000" pitchFamily="50" charset="0"/>
            </a:endParaRPr>
          </a:p>
        </p:txBody>
      </p:sp>
      <p:sp>
        <p:nvSpPr>
          <p:cNvPr id="36" name="CuadroTexto 35">
            <a:extLst>
              <a:ext uri="{FF2B5EF4-FFF2-40B4-BE49-F238E27FC236}">
                <a16:creationId xmlns:a16="http://schemas.microsoft.com/office/drawing/2014/main" id="{CB6875B3-B8B0-46AF-8F2A-CDA121043E02}"/>
              </a:ext>
            </a:extLst>
          </p:cNvPr>
          <p:cNvSpPr txBox="1"/>
          <p:nvPr/>
        </p:nvSpPr>
        <p:spPr>
          <a:xfrm>
            <a:off x="4130961" y="3887492"/>
            <a:ext cx="1858378" cy="461665"/>
          </a:xfrm>
          <a:prstGeom prst="rect">
            <a:avLst/>
          </a:prstGeom>
          <a:noFill/>
        </p:spPr>
        <p:txBody>
          <a:bodyPr wrap="square">
            <a:spAutoFit/>
          </a:bodyPr>
          <a:lstStyle/>
          <a:p>
            <a:r>
              <a:rPr lang="es-MX" sz="2400" dirty="0">
                <a:solidFill>
                  <a:srgbClr val="69C7F3"/>
                </a:solidFill>
                <a:latin typeface="Aileron Bold" panose="00000800000000000000" pitchFamily="50" charset="0"/>
              </a:rPr>
              <a:t>Canjea</a:t>
            </a:r>
            <a:endParaRPr lang="es-PA" sz="2400" dirty="0">
              <a:solidFill>
                <a:srgbClr val="69C7F3"/>
              </a:solidFill>
              <a:latin typeface="Aileron Bold" panose="00000800000000000000" pitchFamily="50" charset="0"/>
            </a:endParaRPr>
          </a:p>
        </p:txBody>
      </p:sp>
      <p:sp>
        <p:nvSpPr>
          <p:cNvPr id="37" name="CuadroTexto 36">
            <a:extLst>
              <a:ext uri="{FF2B5EF4-FFF2-40B4-BE49-F238E27FC236}">
                <a16:creationId xmlns:a16="http://schemas.microsoft.com/office/drawing/2014/main" id="{3964C619-2AF7-4800-973D-FBAB8F04700F}"/>
              </a:ext>
            </a:extLst>
          </p:cNvPr>
          <p:cNvSpPr txBox="1"/>
          <p:nvPr/>
        </p:nvSpPr>
        <p:spPr>
          <a:xfrm>
            <a:off x="5811722" y="3507664"/>
            <a:ext cx="1858378" cy="830997"/>
          </a:xfrm>
          <a:prstGeom prst="rect">
            <a:avLst/>
          </a:prstGeom>
          <a:noFill/>
        </p:spPr>
        <p:txBody>
          <a:bodyPr wrap="square">
            <a:spAutoFit/>
          </a:bodyPr>
          <a:lstStyle/>
          <a:p>
            <a:r>
              <a:rPr lang="es-MX" sz="2400" dirty="0">
                <a:solidFill>
                  <a:srgbClr val="69C7F3"/>
                </a:solidFill>
                <a:latin typeface="Aileron Bold" panose="00000800000000000000" pitchFamily="50" charset="0"/>
              </a:rPr>
              <a:t>Beneficio Adicional</a:t>
            </a:r>
            <a:endParaRPr lang="es-PA" sz="2400" dirty="0">
              <a:solidFill>
                <a:srgbClr val="69C7F3"/>
              </a:solidFill>
              <a:latin typeface="Aileron Bold" panose="00000800000000000000" pitchFamily="50" charset="0"/>
            </a:endParaRPr>
          </a:p>
        </p:txBody>
      </p:sp>
      <p:sp>
        <p:nvSpPr>
          <p:cNvPr id="38" name="CuadroTexto 37">
            <a:extLst>
              <a:ext uri="{FF2B5EF4-FFF2-40B4-BE49-F238E27FC236}">
                <a16:creationId xmlns:a16="http://schemas.microsoft.com/office/drawing/2014/main" id="{DF8364C0-07B4-45B1-9236-F64DDA94AC76}"/>
              </a:ext>
            </a:extLst>
          </p:cNvPr>
          <p:cNvSpPr txBox="1"/>
          <p:nvPr/>
        </p:nvSpPr>
        <p:spPr>
          <a:xfrm>
            <a:off x="2265474" y="2933739"/>
            <a:ext cx="1788849" cy="1200329"/>
          </a:xfrm>
          <a:prstGeom prst="rect">
            <a:avLst/>
          </a:prstGeom>
          <a:noFill/>
        </p:spPr>
        <p:txBody>
          <a:bodyPr wrap="square">
            <a:spAutoFit/>
          </a:bodyPr>
          <a:lstStyle/>
          <a:p>
            <a:r>
              <a:rPr lang="es-MX" sz="7200" dirty="0">
                <a:solidFill>
                  <a:srgbClr val="D84472"/>
                </a:solidFill>
                <a:latin typeface="Abuget" panose="02000000000000000000" pitchFamily="2" charset="0"/>
              </a:rPr>
              <a:t>15%</a:t>
            </a:r>
            <a:endParaRPr lang="es-PA" sz="7200" dirty="0">
              <a:solidFill>
                <a:srgbClr val="D84472"/>
              </a:solidFill>
              <a:latin typeface="Abuget" panose="02000000000000000000" pitchFamily="2" charset="0"/>
            </a:endParaRPr>
          </a:p>
        </p:txBody>
      </p:sp>
      <p:pic>
        <p:nvPicPr>
          <p:cNvPr id="3" name="Gráfico 2" descr="Regalo con relleno sólido">
            <a:extLst>
              <a:ext uri="{FF2B5EF4-FFF2-40B4-BE49-F238E27FC236}">
                <a16:creationId xmlns:a16="http://schemas.microsoft.com/office/drawing/2014/main" id="{F2101477-8E7B-4D20-BCD2-260CA55BA72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45178" y="3277365"/>
            <a:ext cx="568233" cy="568233"/>
          </a:xfrm>
          <a:prstGeom prst="rect">
            <a:avLst/>
          </a:prstGeom>
        </p:spPr>
      </p:pic>
      <p:pic>
        <p:nvPicPr>
          <p:cNvPr id="9" name="Gráfico 8" descr="Carro de la compra con relleno sólido">
            <a:extLst>
              <a:ext uri="{FF2B5EF4-FFF2-40B4-BE49-F238E27FC236}">
                <a16:creationId xmlns:a16="http://schemas.microsoft.com/office/drawing/2014/main" id="{F7616BA6-B277-4E71-A1C3-31237232088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51666" y="3203053"/>
            <a:ext cx="624136" cy="624136"/>
          </a:xfrm>
          <a:prstGeom prst="rect">
            <a:avLst/>
          </a:prstGeom>
        </p:spPr>
      </p:pic>
      <p:sp>
        <p:nvSpPr>
          <p:cNvPr id="40" name="CuadroTexto 39">
            <a:extLst>
              <a:ext uri="{FF2B5EF4-FFF2-40B4-BE49-F238E27FC236}">
                <a16:creationId xmlns:a16="http://schemas.microsoft.com/office/drawing/2014/main" id="{BAC06F5B-D486-46E9-B023-47EF54A0AF6A}"/>
              </a:ext>
            </a:extLst>
          </p:cNvPr>
          <p:cNvSpPr txBox="1"/>
          <p:nvPr/>
        </p:nvSpPr>
        <p:spPr>
          <a:xfrm>
            <a:off x="5735084" y="2721176"/>
            <a:ext cx="1614572" cy="1015663"/>
          </a:xfrm>
          <a:prstGeom prst="rect">
            <a:avLst/>
          </a:prstGeom>
          <a:noFill/>
        </p:spPr>
        <p:txBody>
          <a:bodyPr wrap="square">
            <a:spAutoFit/>
          </a:bodyPr>
          <a:lstStyle/>
          <a:p>
            <a:r>
              <a:rPr lang="es-MX" sz="6000" dirty="0">
                <a:solidFill>
                  <a:srgbClr val="D84472"/>
                </a:solidFill>
                <a:latin typeface="Abuget" panose="02000000000000000000" pitchFamily="2" charset="0"/>
              </a:rPr>
              <a:t>Plus</a:t>
            </a:r>
            <a:endParaRPr lang="es-PA" sz="6000" dirty="0">
              <a:solidFill>
                <a:srgbClr val="D84472"/>
              </a:solidFill>
              <a:latin typeface="Abuget" panose="02000000000000000000" pitchFamily="2" charset="0"/>
            </a:endParaRPr>
          </a:p>
        </p:txBody>
      </p:sp>
      <p:sp>
        <p:nvSpPr>
          <p:cNvPr id="19" name="CuadroTexto 18">
            <a:extLst>
              <a:ext uri="{FF2B5EF4-FFF2-40B4-BE49-F238E27FC236}">
                <a16:creationId xmlns:a16="http://schemas.microsoft.com/office/drawing/2014/main" id="{174B42FE-6AE1-4268-A18E-D59764956254}"/>
              </a:ext>
            </a:extLst>
          </p:cNvPr>
          <p:cNvSpPr txBox="1"/>
          <p:nvPr/>
        </p:nvSpPr>
        <p:spPr>
          <a:xfrm>
            <a:off x="760682" y="5672701"/>
            <a:ext cx="8100200" cy="861774"/>
          </a:xfrm>
          <a:prstGeom prst="rect">
            <a:avLst/>
          </a:prstGeom>
          <a:noFill/>
        </p:spPr>
        <p:txBody>
          <a:bodyPr wrap="square">
            <a:spAutoFit/>
          </a:bodyPr>
          <a:lstStyle/>
          <a:p>
            <a:r>
              <a:rPr lang="es-MX" sz="1000" dirty="0">
                <a:solidFill>
                  <a:schemeClr val="tx1">
                    <a:lumMod val="50000"/>
                    <a:lumOff val="50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tx1">
                  <a:lumMod val="50000"/>
                  <a:lumOff val="50000"/>
                </a:schemeClr>
              </a:solidFill>
              <a:latin typeface="Archivo" pitchFamily="2" charset="0"/>
              <a:cs typeface="Archivo" pitchFamily="2" charset="0"/>
            </a:endParaRPr>
          </a:p>
        </p:txBody>
      </p:sp>
      <p:pic>
        <p:nvPicPr>
          <p:cNvPr id="4" name="Gráfico 3">
            <a:extLst>
              <a:ext uri="{FF2B5EF4-FFF2-40B4-BE49-F238E27FC236}">
                <a16:creationId xmlns:a16="http://schemas.microsoft.com/office/drawing/2014/main" id="{B0C61B0E-164F-4F3D-B3D6-B81390ABCA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298" y="856421"/>
            <a:ext cx="6496050" cy="762000"/>
          </a:xfrm>
          <a:prstGeom prst="rect">
            <a:avLst/>
          </a:prstGeom>
        </p:spPr>
      </p:pic>
      <p:pic>
        <p:nvPicPr>
          <p:cNvPr id="23" name="Gráfico 22">
            <a:extLst>
              <a:ext uri="{FF2B5EF4-FFF2-40B4-BE49-F238E27FC236}">
                <a16:creationId xmlns:a16="http://schemas.microsoft.com/office/drawing/2014/main" id="{996E47FF-BF07-4EA1-AB15-B0B0BFCA1D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0" y="-35588"/>
            <a:ext cx="12192000" cy="550283"/>
          </a:xfrm>
          <a:prstGeom prst="rect">
            <a:avLst/>
          </a:prstGeom>
        </p:spPr>
      </p:pic>
      <p:pic>
        <p:nvPicPr>
          <p:cNvPr id="26" name="Gráfico 25">
            <a:extLst>
              <a:ext uri="{FF2B5EF4-FFF2-40B4-BE49-F238E27FC236}">
                <a16:creationId xmlns:a16="http://schemas.microsoft.com/office/drawing/2014/main" id="{14251770-45A3-4503-96B0-C3D242D91B8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306629" y="590469"/>
            <a:ext cx="583443" cy="295814"/>
          </a:xfrm>
          <a:prstGeom prst="rect">
            <a:avLst/>
          </a:prstGeom>
        </p:spPr>
      </p:pic>
    </p:spTree>
    <p:extLst>
      <p:ext uri="{BB962C8B-B14F-4D97-AF65-F5344CB8AC3E}">
        <p14:creationId xmlns:p14="http://schemas.microsoft.com/office/powerpoint/2010/main" val="800111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onfeti Png , Png Download - Imagenes Png De Confetis Clipart - Large Size  Png Image - PikPng">
            <a:extLst>
              <a:ext uri="{FF2B5EF4-FFF2-40B4-BE49-F238E27FC236}">
                <a16:creationId xmlns:a16="http://schemas.microsoft.com/office/drawing/2014/main" id="{1ABB013F-D058-4628-A02E-A0AC7C228D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8393" y="209265"/>
            <a:ext cx="6086333" cy="37433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91087166-0DF0-4A1B-A699-18A2BAB7F852}"/>
              </a:ext>
            </a:extLst>
          </p:cNvPr>
          <p:cNvSpPr/>
          <p:nvPr/>
        </p:nvSpPr>
        <p:spPr>
          <a:xfrm>
            <a:off x="4982699" y="2998667"/>
            <a:ext cx="2814415" cy="13261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9" name="Rectángulo 18">
            <a:extLst>
              <a:ext uri="{FF2B5EF4-FFF2-40B4-BE49-F238E27FC236}">
                <a16:creationId xmlns:a16="http://schemas.microsoft.com/office/drawing/2014/main" id="{417828DD-8EF6-49FB-AA2C-BDEC1FF70ED1}"/>
              </a:ext>
            </a:extLst>
          </p:cNvPr>
          <p:cNvSpPr/>
          <p:nvPr/>
        </p:nvSpPr>
        <p:spPr>
          <a:xfrm>
            <a:off x="2702975" y="3197422"/>
            <a:ext cx="1996954" cy="10504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Rectángulo 8">
            <a:extLst>
              <a:ext uri="{FF2B5EF4-FFF2-40B4-BE49-F238E27FC236}">
                <a16:creationId xmlns:a16="http://schemas.microsoft.com/office/drawing/2014/main" id="{DCA12A5A-C35B-4F0B-A28A-737A298B2B6A}"/>
              </a:ext>
            </a:extLst>
          </p:cNvPr>
          <p:cNvSpPr/>
          <p:nvPr/>
        </p:nvSpPr>
        <p:spPr>
          <a:xfrm>
            <a:off x="827903" y="3197423"/>
            <a:ext cx="1680519" cy="102348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 name="Rectángulo: esquinas redondeadas 4">
            <a:extLst>
              <a:ext uri="{FF2B5EF4-FFF2-40B4-BE49-F238E27FC236}">
                <a16:creationId xmlns:a16="http://schemas.microsoft.com/office/drawing/2014/main" id="{BD8D51A4-8C3F-435D-9857-48321A9D62BB}"/>
              </a:ext>
            </a:extLst>
          </p:cNvPr>
          <p:cNvSpPr/>
          <p:nvPr/>
        </p:nvSpPr>
        <p:spPr>
          <a:xfrm>
            <a:off x="1082370" y="3434290"/>
            <a:ext cx="1129490" cy="598058"/>
          </a:xfrm>
          <a:prstGeom prst="roundRect">
            <a:avLst>
              <a:gd name="adj" fmla="val 1407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4000" dirty="0">
                <a:solidFill>
                  <a:schemeClr val="bg1"/>
                </a:solidFill>
                <a:latin typeface="Aileron Heavy" panose="00000A00000000000000" pitchFamily="50" charset="0"/>
              </a:rPr>
              <a:t>3</a:t>
            </a:r>
          </a:p>
        </p:txBody>
      </p:sp>
      <p:pic>
        <p:nvPicPr>
          <p:cNvPr id="3" name="Gráfico 2" descr="Hombre con relleno sólido">
            <a:extLst>
              <a:ext uri="{FF2B5EF4-FFF2-40B4-BE49-F238E27FC236}">
                <a16:creationId xmlns:a16="http://schemas.microsoft.com/office/drawing/2014/main" id="{3BA886AB-0EF0-4C43-98DF-5A39E31643F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47115" y="3514070"/>
            <a:ext cx="438498" cy="438498"/>
          </a:xfrm>
          <a:prstGeom prst="rect">
            <a:avLst/>
          </a:prstGeom>
        </p:spPr>
      </p:pic>
      <p:sp>
        <p:nvSpPr>
          <p:cNvPr id="11" name="Rectángulo: esquinas redondeadas 10">
            <a:extLst>
              <a:ext uri="{FF2B5EF4-FFF2-40B4-BE49-F238E27FC236}">
                <a16:creationId xmlns:a16="http://schemas.microsoft.com/office/drawing/2014/main" id="{32F181EF-1F62-4293-90CE-6846056A2654}"/>
              </a:ext>
            </a:extLst>
          </p:cNvPr>
          <p:cNvSpPr/>
          <p:nvPr/>
        </p:nvSpPr>
        <p:spPr>
          <a:xfrm>
            <a:off x="2927701" y="3378877"/>
            <a:ext cx="1458890" cy="598058"/>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4000" dirty="0">
                <a:solidFill>
                  <a:schemeClr val="bg1"/>
                </a:solidFill>
                <a:latin typeface="Aileron Heavy" panose="00000A00000000000000" pitchFamily="50" charset="0"/>
              </a:rPr>
              <a:t>9</a:t>
            </a:r>
          </a:p>
        </p:txBody>
      </p:sp>
      <p:pic>
        <p:nvPicPr>
          <p:cNvPr id="8" name="Gráfico 7" descr="Grupo de hombres con relleno sólido">
            <a:extLst>
              <a:ext uri="{FF2B5EF4-FFF2-40B4-BE49-F238E27FC236}">
                <a16:creationId xmlns:a16="http://schemas.microsoft.com/office/drawing/2014/main" id="{1B95901E-CD6D-4DD9-AE8E-C3B53E4711C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69445" y="3378877"/>
            <a:ext cx="623282" cy="623282"/>
          </a:xfrm>
          <a:prstGeom prst="rect">
            <a:avLst/>
          </a:prstGeom>
        </p:spPr>
      </p:pic>
      <p:sp>
        <p:nvSpPr>
          <p:cNvPr id="12" name="Rectángulo: esquinas redondeadas 11">
            <a:extLst>
              <a:ext uri="{FF2B5EF4-FFF2-40B4-BE49-F238E27FC236}">
                <a16:creationId xmlns:a16="http://schemas.microsoft.com/office/drawing/2014/main" id="{22EC8AC6-3E08-4AE8-9456-4C087ED10D63}"/>
              </a:ext>
            </a:extLst>
          </p:cNvPr>
          <p:cNvSpPr/>
          <p:nvPr/>
        </p:nvSpPr>
        <p:spPr>
          <a:xfrm>
            <a:off x="5258534" y="3155195"/>
            <a:ext cx="2180233" cy="930193"/>
          </a:xfrm>
          <a:prstGeom prst="roundRect">
            <a:avLst>
              <a:gd name="adj" fmla="val 14072"/>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4000" dirty="0">
                <a:solidFill>
                  <a:schemeClr val="bg1"/>
                </a:solidFill>
                <a:latin typeface="Aileron Heavy" panose="00000A00000000000000" pitchFamily="50" charset="0"/>
              </a:rPr>
              <a:t>27</a:t>
            </a:r>
          </a:p>
        </p:txBody>
      </p:sp>
      <p:pic>
        <p:nvPicPr>
          <p:cNvPr id="13" name="Gráfico 12" descr="Grupo de hombres con relleno sólido">
            <a:extLst>
              <a:ext uri="{FF2B5EF4-FFF2-40B4-BE49-F238E27FC236}">
                <a16:creationId xmlns:a16="http://schemas.microsoft.com/office/drawing/2014/main" id="{ED95F0E3-9415-4C4D-A25C-4CF1A720B23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98036" y="3391234"/>
            <a:ext cx="420253" cy="420253"/>
          </a:xfrm>
          <a:prstGeom prst="rect">
            <a:avLst/>
          </a:prstGeom>
        </p:spPr>
      </p:pic>
      <p:pic>
        <p:nvPicPr>
          <p:cNvPr id="14" name="Gráfico 13" descr="Grupo de hombres con relleno sólido">
            <a:extLst>
              <a:ext uri="{FF2B5EF4-FFF2-40B4-BE49-F238E27FC236}">
                <a16:creationId xmlns:a16="http://schemas.microsoft.com/office/drawing/2014/main" id="{18D4C5D7-456E-4912-939D-DAFA9CC8BFD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9698" y="3391234"/>
            <a:ext cx="420253" cy="420253"/>
          </a:xfrm>
          <a:prstGeom prst="rect">
            <a:avLst/>
          </a:prstGeom>
        </p:spPr>
      </p:pic>
      <p:sp>
        <p:nvSpPr>
          <p:cNvPr id="15" name="CuadroTexto 14">
            <a:extLst>
              <a:ext uri="{FF2B5EF4-FFF2-40B4-BE49-F238E27FC236}">
                <a16:creationId xmlns:a16="http://schemas.microsoft.com/office/drawing/2014/main" id="{55F0A8F4-218B-48B6-8D9B-8C562BDDF9F9}"/>
              </a:ext>
            </a:extLst>
          </p:cNvPr>
          <p:cNvSpPr txBox="1"/>
          <p:nvPr/>
        </p:nvSpPr>
        <p:spPr>
          <a:xfrm>
            <a:off x="1068673" y="4312458"/>
            <a:ext cx="1156884" cy="646331"/>
          </a:xfrm>
          <a:prstGeom prst="rect">
            <a:avLst/>
          </a:prstGeom>
          <a:noFill/>
        </p:spPr>
        <p:txBody>
          <a:bodyPr wrap="square">
            <a:spAutoFit/>
          </a:bodyPr>
          <a:lstStyle/>
          <a:p>
            <a:pPr algn="ctr"/>
            <a:r>
              <a:rPr lang="es-MX" sz="3600" dirty="0">
                <a:solidFill>
                  <a:srgbClr val="F7951C"/>
                </a:solidFill>
                <a:latin typeface="Aileron Bold" panose="00000800000000000000" pitchFamily="50" charset="0"/>
              </a:rPr>
              <a:t>40€</a:t>
            </a:r>
            <a:endParaRPr lang="es-PA" sz="3600" dirty="0">
              <a:solidFill>
                <a:srgbClr val="F7951C"/>
              </a:solidFill>
              <a:latin typeface="Aileron Bold" panose="00000800000000000000" pitchFamily="50" charset="0"/>
            </a:endParaRPr>
          </a:p>
        </p:txBody>
      </p:sp>
      <p:sp>
        <p:nvSpPr>
          <p:cNvPr id="16" name="CuadroTexto 15">
            <a:extLst>
              <a:ext uri="{FF2B5EF4-FFF2-40B4-BE49-F238E27FC236}">
                <a16:creationId xmlns:a16="http://schemas.microsoft.com/office/drawing/2014/main" id="{2AEBB8F5-651D-4DD9-B2E1-DF70222C9DEC}"/>
              </a:ext>
            </a:extLst>
          </p:cNvPr>
          <p:cNvSpPr txBox="1"/>
          <p:nvPr/>
        </p:nvSpPr>
        <p:spPr>
          <a:xfrm>
            <a:off x="3001559" y="4312458"/>
            <a:ext cx="1399785" cy="646331"/>
          </a:xfrm>
          <a:prstGeom prst="rect">
            <a:avLst/>
          </a:prstGeom>
          <a:noFill/>
        </p:spPr>
        <p:txBody>
          <a:bodyPr wrap="square">
            <a:spAutoFit/>
          </a:bodyPr>
          <a:lstStyle/>
          <a:p>
            <a:pPr algn="ctr"/>
            <a:r>
              <a:rPr lang="es-MX" sz="3600" dirty="0">
                <a:solidFill>
                  <a:srgbClr val="F7951C"/>
                </a:solidFill>
                <a:latin typeface="Aileron Bold" panose="00000800000000000000" pitchFamily="50" charset="0"/>
              </a:rPr>
              <a:t>160€</a:t>
            </a:r>
            <a:endParaRPr lang="es-PA" sz="3600" dirty="0">
              <a:solidFill>
                <a:srgbClr val="F7951C"/>
              </a:solidFill>
              <a:latin typeface="Aileron Bold" panose="00000800000000000000" pitchFamily="50" charset="0"/>
            </a:endParaRPr>
          </a:p>
        </p:txBody>
      </p:sp>
      <p:sp>
        <p:nvSpPr>
          <p:cNvPr id="17" name="CuadroTexto 16">
            <a:extLst>
              <a:ext uri="{FF2B5EF4-FFF2-40B4-BE49-F238E27FC236}">
                <a16:creationId xmlns:a16="http://schemas.microsoft.com/office/drawing/2014/main" id="{E3C82F91-5BB7-487E-9F8D-9B3A49B1D56C}"/>
              </a:ext>
            </a:extLst>
          </p:cNvPr>
          <p:cNvSpPr txBox="1"/>
          <p:nvPr/>
        </p:nvSpPr>
        <p:spPr>
          <a:xfrm>
            <a:off x="5258534" y="4177641"/>
            <a:ext cx="2419466" cy="1107996"/>
          </a:xfrm>
          <a:prstGeom prst="rect">
            <a:avLst/>
          </a:prstGeom>
          <a:noFill/>
        </p:spPr>
        <p:txBody>
          <a:bodyPr wrap="square">
            <a:spAutoFit/>
          </a:bodyPr>
          <a:lstStyle/>
          <a:p>
            <a:pPr algn="ctr"/>
            <a:r>
              <a:rPr lang="es-MX" sz="6600" dirty="0">
                <a:solidFill>
                  <a:srgbClr val="F7951C"/>
                </a:solidFill>
                <a:latin typeface="Aileron Bold" panose="00000800000000000000" pitchFamily="50" charset="0"/>
              </a:rPr>
              <a:t>640€</a:t>
            </a:r>
            <a:endParaRPr lang="es-PA" sz="6600" dirty="0">
              <a:solidFill>
                <a:srgbClr val="F7951C"/>
              </a:solidFill>
              <a:latin typeface="Aileron Bold" panose="00000800000000000000" pitchFamily="50" charset="0"/>
            </a:endParaRPr>
          </a:p>
        </p:txBody>
      </p:sp>
      <p:pic>
        <p:nvPicPr>
          <p:cNvPr id="22" name="Gráfico 21" descr="Grupo de hombres con relleno sólido">
            <a:extLst>
              <a:ext uri="{FF2B5EF4-FFF2-40B4-BE49-F238E27FC236}">
                <a16:creationId xmlns:a16="http://schemas.microsoft.com/office/drawing/2014/main" id="{DB1D2FF4-85F5-4FBB-9091-08CF42E66E9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9951" y="3391234"/>
            <a:ext cx="420253" cy="420253"/>
          </a:xfrm>
          <a:prstGeom prst="rect">
            <a:avLst/>
          </a:prstGeom>
        </p:spPr>
      </p:pic>
      <p:pic>
        <p:nvPicPr>
          <p:cNvPr id="18" name="Imagen 17" descr="Forma&#10;&#10;Descripción generada automáticamente con confianza media">
            <a:extLst>
              <a:ext uri="{FF2B5EF4-FFF2-40B4-BE49-F238E27FC236}">
                <a16:creationId xmlns:a16="http://schemas.microsoft.com/office/drawing/2014/main" id="{320920D5-6896-4829-885C-E29DE0716A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593" y="4635623"/>
            <a:ext cx="1463043" cy="786386"/>
          </a:xfrm>
          <a:prstGeom prst="rect">
            <a:avLst/>
          </a:prstGeom>
        </p:spPr>
      </p:pic>
      <p:pic>
        <p:nvPicPr>
          <p:cNvPr id="26" name="Imagen 25" descr="Forma&#10;&#10;Descripción generada automáticamente con confianza media">
            <a:extLst>
              <a:ext uri="{FF2B5EF4-FFF2-40B4-BE49-F238E27FC236}">
                <a16:creationId xmlns:a16="http://schemas.microsoft.com/office/drawing/2014/main" id="{A2986CCF-4C6E-4032-869D-6D40110603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56872" y="4635623"/>
            <a:ext cx="1463043" cy="786386"/>
          </a:xfrm>
          <a:prstGeom prst="rect">
            <a:avLst/>
          </a:prstGeom>
        </p:spPr>
      </p:pic>
      <p:pic>
        <p:nvPicPr>
          <p:cNvPr id="27" name="Imagen 26" descr="Forma&#10;&#10;Descripción generada automáticamente con confianza media">
            <a:extLst>
              <a:ext uri="{FF2B5EF4-FFF2-40B4-BE49-F238E27FC236}">
                <a16:creationId xmlns:a16="http://schemas.microsoft.com/office/drawing/2014/main" id="{AB5095A1-4059-476D-AA6F-092A2BEDD3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46914" y="4509933"/>
            <a:ext cx="2814415" cy="1512749"/>
          </a:xfrm>
          <a:prstGeom prst="rect">
            <a:avLst/>
          </a:prstGeom>
        </p:spPr>
      </p:pic>
      <p:sp>
        <p:nvSpPr>
          <p:cNvPr id="33" name="CuadroTexto 32">
            <a:extLst>
              <a:ext uri="{FF2B5EF4-FFF2-40B4-BE49-F238E27FC236}">
                <a16:creationId xmlns:a16="http://schemas.microsoft.com/office/drawing/2014/main" id="{93D1FE69-A4F3-4E8F-A8AC-7954D20D7C00}"/>
              </a:ext>
            </a:extLst>
          </p:cNvPr>
          <p:cNvSpPr txBox="1"/>
          <p:nvPr/>
        </p:nvSpPr>
        <p:spPr>
          <a:xfrm>
            <a:off x="706021" y="5608802"/>
            <a:ext cx="7994226" cy="861774"/>
          </a:xfrm>
          <a:prstGeom prst="rect">
            <a:avLst/>
          </a:prstGeom>
          <a:noFill/>
        </p:spPr>
        <p:txBody>
          <a:bodyPr wrap="square">
            <a:spAutoFit/>
          </a:bodyPr>
          <a:lstStyle/>
          <a:p>
            <a:r>
              <a:rPr lang="es-MX" sz="1000" dirty="0">
                <a:solidFill>
                  <a:schemeClr val="tx1">
                    <a:lumMod val="65000"/>
                    <a:lumOff val="35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tx1">
                  <a:lumMod val="65000"/>
                  <a:lumOff val="35000"/>
                </a:schemeClr>
              </a:solidFill>
              <a:latin typeface="Archivo" pitchFamily="2" charset="0"/>
              <a:cs typeface="Archivo" pitchFamily="2" charset="0"/>
            </a:endParaRPr>
          </a:p>
        </p:txBody>
      </p:sp>
      <p:pic>
        <p:nvPicPr>
          <p:cNvPr id="25" name="Gráfico 24">
            <a:extLst>
              <a:ext uri="{FF2B5EF4-FFF2-40B4-BE49-F238E27FC236}">
                <a16:creationId xmlns:a16="http://schemas.microsoft.com/office/drawing/2014/main" id="{8910DA38-D873-4FB1-AA49-33147411A2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9872" y="906110"/>
            <a:ext cx="3514000" cy="1450547"/>
          </a:xfrm>
          <a:prstGeom prst="rect">
            <a:avLst/>
          </a:prstGeom>
        </p:spPr>
      </p:pic>
      <p:pic>
        <p:nvPicPr>
          <p:cNvPr id="28" name="Gráfico 27">
            <a:extLst>
              <a:ext uri="{FF2B5EF4-FFF2-40B4-BE49-F238E27FC236}">
                <a16:creationId xmlns:a16="http://schemas.microsoft.com/office/drawing/2014/main" id="{181E6E89-0FF1-403A-B7B3-A4E4B3A371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0" y="-35588"/>
            <a:ext cx="12192000" cy="550283"/>
          </a:xfrm>
          <a:prstGeom prst="rect">
            <a:avLst/>
          </a:prstGeom>
        </p:spPr>
      </p:pic>
      <p:pic>
        <p:nvPicPr>
          <p:cNvPr id="29" name="Gráfico 28">
            <a:extLst>
              <a:ext uri="{FF2B5EF4-FFF2-40B4-BE49-F238E27FC236}">
                <a16:creationId xmlns:a16="http://schemas.microsoft.com/office/drawing/2014/main" id="{98F19F3C-F00A-4529-AA56-119B7D378E63}"/>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306629" y="590469"/>
            <a:ext cx="583443" cy="295814"/>
          </a:xfrm>
          <a:prstGeom prst="rect">
            <a:avLst/>
          </a:prstGeom>
        </p:spPr>
      </p:pic>
    </p:spTree>
    <p:extLst>
      <p:ext uri="{BB962C8B-B14F-4D97-AF65-F5344CB8AC3E}">
        <p14:creationId xmlns:p14="http://schemas.microsoft.com/office/powerpoint/2010/main" val="9982331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8B45009-CAD3-4ECD-B999-8A057023E01A}"/>
              </a:ext>
            </a:extLst>
          </p:cNvPr>
          <p:cNvSpPr/>
          <p:nvPr/>
        </p:nvSpPr>
        <p:spPr>
          <a:xfrm>
            <a:off x="0" y="2124101"/>
            <a:ext cx="12192000" cy="2525340"/>
          </a:xfrm>
          <a:prstGeom prst="rect">
            <a:avLst/>
          </a:prstGeom>
          <a:solidFill>
            <a:schemeClr val="dk1">
              <a:alpha val="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A"/>
          </a:p>
        </p:txBody>
      </p:sp>
      <p:pic>
        <p:nvPicPr>
          <p:cNvPr id="3" name="Imagen 2" descr="Un hombre con lentes y la boca abierta&#10;&#10;Descripción generada automáticamente con confianza media">
            <a:extLst>
              <a:ext uri="{FF2B5EF4-FFF2-40B4-BE49-F238E27FC236}">
                <a16:creationId xmlns:a16="http://schemas.microsoft.com/office/drawing/2014/main" id="{2DA93224-6DD7-47E4-87BE-081308E8A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5594" y="2510810"/>
            <a:ext cx="1845289" cy="1845289"/>
          </a:xfrm>
          <a:prstGeom prst="ellipse">
            <a:avLst/>
          </a:prstGeom>
        </p:spPr>
      </p:pic>
      <p:sp>
        <p:nvSpPr>
          <p:cNvPr id="29" name="Rectángulo: esquinas redondeadas 28">
            <a:extLst>
              <a:ext uri="{FF2B5EF4-FFF2-40B4-BE49-F238E27FC236}">
                <a16:creationId xmlns:a16="http://schemas.microsoft.com/office/drawing/2014/main" id="{1B312933-BB4F-4DF6-802D-8279E8E9EE8A}"/>
              </a:ext>
            </a:extLst>
          </p:cNvPr>
          <p:cNvSpPr/>
          <p:nvPr/>
        </p:nvSpPr>
        <p:spPr>
          <a:xfrm>
            <a:off x="4012527" y="2504735"/>
            <a:ext cx="1388983" cy="391325"/>
          </a:xfrm>
          <a:prstGeom prst="roundRect">
            <a:avLst>
              <a:gd name="adj" fmla="val 14072"/>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Nivel 1</a:t>
            </a:r>
          </a:p>
        </p:txBody>
      </p:sp>
      <p:sp>
        <p:nvSpPr>
          <p:cNvPr id="30" name="Rectángulo: esquinas redondeadas 29">
            <a:extLst>
              <a:ext uri="{FF2B5EF4-FFF2-40B4-BE49-F238E27FC236}">
                <a16:creationId xmlns:a16="http://schemas.microsoft.com/office/drawing/2014/main" id="{B9656286-5579-40DD-B5DD-303912852503}"/>
              </a:ext>
            </a:extLst>
          </p:cNvPr>
          <p:cNvSpPr/>
          <p:nvPr/>
        </p:nvSpPr>
        <p:spPr>
          <a:xfrm>
            <a:off x="6579520" y="2504734"/>
            <a:ext cx="1388983" cy="391325"/>
          </a:xfrm>
          <a:prstGeom prst="roundRect">
            <a:avLst>
              <a:gd name="adj" fmla="val 14072"/>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Nivel 2</a:t>
            </a:r>
          </a:p>
        </p:txBody>
      </p:sp>
      <p:sp>
        <p:nvSpPr>
          <p:cNvPr id="31" name="Rectángulo: esquinas redondeadas 30">
            <a:extLst>
              <a:ext uri="{FF2B5EF4-FFF2-40B4-BE49-F238E27FC236}">
                <a16:creationId xmlns:a16="http://schemas.microsoft.com/office/drawing/2014/main" id="{12019A1B-CCB6-464E-9D80-FC67A5292342}"/>
              </a:ext>
            </a:extLst>
          </p:cNvPr>
          <p:cNvSpPr/>
          <p:nvPr/>
        </p:nvSpPr>
        <p:spPr>
          <a:xfrm>
            <a:off x="9170316" y="2470916"/>
            <a:ext cx="1388983" cy="391325"/>
          </a:xfrm>
          <a:prstGeom prst="roundRect">
            <a:avLst>
              <a:gd name="adj" fmla="val 14072"/>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Nivel 3</a:t>
            </a:r>
          </a:p>
        </p:txBody>
      </p:sp>
      <p:sp>
        <p:nvSpPr>
          <p:cNvPr id="32" name="CuadroTexto 31">
            <a:extLst>
              <a:ext uri="{FF2B5EF4-FFF2-40B4-BE49-F238E27FC236}">
                <a16:creationId xmlns:a16="http://schemas.microsoft.com/office/drawing/2014/main" id="{697BA9F5-DCD1-41D9-BE7F-C3A2408630CB}"/>
              </a:ext>
            </a:extLst>
          </p:cNvPr>
          <p:cNvSpPr txBox="1"/>
          <p:nvPr/>
        </p:nvSpPr>
        <p:spPr>
          <a:xfrm>
            <a:off x="3733142" y="2935677"/>
            <a:ext cx="1947752"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600 LP</a:t>
            </a:r>
            <a:endParaRPr lang="es-PA" sz="3600" dirty="0">
              <a:solidFill>
                <a:srgbClr val="69C7F3"/>
              </a:solidFill>
              <a:latin typeface="Aileron Bold" panose="00000800000000000000" pitchFamily="50" charset="0"/>
            </a:endParaRPr>
          </a:p>
        </p:txBody>
      </p:sp>
      <p:sp>
        <p:nvSpPr>
          <p:cNvPr id="33" name="CuadroTexto 32">
            <a:extLst>
              <a:ext uri="{FF2B5EF4-FFF2-40B4-BE49-F238E27FC236}">
                <a16:creationId xmlns:a16="http://schemas.microsoft.com/office/drawing/2014/main" id="{2BE9789D-B5C0-466D-BEB9-B29BD734FC56}"/>
              </a:ext>
            </a:extLst>
          </p:cNvPr>
          <p:cNvSpPr txBox="1"/>
          <p:nvPr/>
        </p:nvSpPr>
        <p:spPr>
          <a:xfrm>
            <a:off x="6081957" y="2935677"/>
            <a:ext cx="2384107"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1,400 LP</a:t>
            </a:r>
            <a:endParaRPr lang="es-PA" sz="3600" dirty="0">
              <a:solidFill>
                <a:srgbClr val="69C7F3"/>
              </a:solidFill>
              <a:latin typeface="Aileron Bold" panose="00000800000000000000" pitchFamily="50" charset="0"/>
            </a:endParaRPr>
          </a:p>
        </p:txBody>
      </p:sp>
      <p:sp>
        <p:nvSpPr>
          <p:cNvPr id="34" name="CuadroTexto 33">
            <a:extLst>
              <a:ext uri="{FF2B5EF4-FFF2-40B4-BE49-F238E27FC236}">
                <a16:creationId xmlns:a16="http://schemas.microsoft.com/office/drawing/2014/main" id="{062ADE48-8D49-48F0-A66E-C678967C8C6E}"/>
              </a:ext>
            </a:extLst>
          </p:cNvPr>
          <p:cNvSpPr txBox="1"/>
          <p:nvPr/>
        </p:nvSpPr>
        <p:spPr>
          <a:xfrm>
            <a:off x="8830470" y="2935677"/>
            <a:ext cx="2384107"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2,500 LP</a:t>
            </a:r>
            <a:endParaRPr lang="es-PA" sz="3600" dirty="0">
              <a:solidFill>
                <a:srgbClr val="69C7F3"/>
              </a:solidFill>
              <a:latin typeface="Aileron Bold" panose="00000800000000000000" pitchFamily="50" charset="0"/>
            </a:endParaRPr>
          </a:p>
        </p:txBody>
      </p:sp>
      <p:sp>
        <p:nvSpPr>
          <p:cNvPr id="35" name="CuadroTexto 34">
            <a:extLst>
              <a:ext uri="{FF2B5EF4-FFF2-40B4-BE49-F238E27FC236}">
                <a16:creationId xmlns:a16="http://schemas.microsoft.com/office/drawing/2014/main" id="{7E3C41FA-71BE-445F-9693-614E2BB894F0}"/>
              </a:ext>
            </a:extLst>
          </p:cNvPr>
          <p:cNvSpPr txBox="1"/>
          <p:nvPr/>
        </p:nvSpPr>
        <p:spPr>
          <a:xfrm>
            <a:off x="3302455" y="3202890"/>
            <a:ext cx="2272050" cy="1446550"/>
          </a:xfrm>
          <a:prstGeom prst="rect">
            <a:avLst/>
          </a:prstGeom>
          <a:noFill/>
        </p:spPr>
        <p:txBody>
          <a:bodyPr wrap="square">
            <a:spAutoFit/>
          </a:bodyPr>
          <a:lstStyle/>
          <a:p>
            <a:pPr algn="ctr"/>
            <a:r>
              <a:rPr lang="es-MX" sz="8800" dirty="0">
                <a:solidFill>
                  <a:schemeClr val="bg1">
                    <a:lumMod val="50000"/>
                  </a:schemeClr>
                </a:solidFill>
                <a:latin typeface="Abuget" panose="02000000000000000000" pitchFamily="2" charset="0"/>
              </a:rPr>
              <a:t>25%</a:t>
            </a:r>
            <a:endParaRPr lang="es-PA" sz="8800" dirty="0">
              <a:solidFill>
                <a:schemeClr val="bg1">
                  <a:lumMod val="50000"/>
                </a:schemeClr>
              </a:solidFill>
              <a:latin typeface="Abuget" panose="02000000000000000000" pitchFamily="2" charset="0"/>
            </a:endParaRPr>
          </a:p>
        </p:txBody>
      </p:sp>
      <p:sp>
        <p:nvSpPr>
          <p:cNvPr id="36" name="CuadroTexto 35">
            <a:extLst>
              <a:ext uri="{FF2B5EF4-FFF2-40B4-BE49-F238E27FC236}">
                <a16:creationId xmlns:a16="http://schemas.microsoft.com/office/drawing/2014/main" id="{3C8BDCC8-AF45-47CE-80E7-414FD704D573}"/>
              </a:ext>
            </a:extLst>
          </p:cNvPr>
          <p:cNvSpPr txBox="1"/>
          <p:nvPr/>
        </p:nvSpPr>
        <p:spPr>
          <a:xfrm>
            <a:off x="5938911" y="3146794"/>
            <a:ext cx="2350635" cy="1446550"/>
          </a:xfrm>
          <a:prstGeom prst="rect">
            <a:avLst/>
          </a:prstGeom>
          <a:noFill/>
        </p:spPr>
        <p:txBody>
          <a:bodyPr wrap="square">
            <a:spAutoFit/>
          </a:bodyPr>
          <a:lstStyle/>
          <a:p>
            <a:pPr algn="ctr"/>
            <a:r>
              <a:rPr lang="es-MX" sz="8800" dirty="0">
                <a:solidFill>
                  <a:schemeClr val="bg1">
                    <a:lumMod val="50000"/>
                  </a:schemeClr>
                </a:solidFill>
                <a:latin typeface="Abuget" panose="02000000000000000000" pitchFamily="2" charset="0"/>
              </a:rPr>
              <a:t>12%</a:t>
            </a:r>
            <a:endParaRPr lang="es-PA" sz="8800" dirty="0">
              <a:solidFill>
                <a:schemeClr val="bg1">
                  <a:lumMod val="50000"/>
                </a:schemeClr>
              </a:solidFill>
              <a:latin typeface="Abuget" panose="02000000000000000000" pitchFamily="2" charset="0"/>
            </a:endParaRPr>
          </a:p>
        </p:txBody>
      </p:sp>
      <p:sp>
        <p:nvSpPr>
          <p:cNvPr id="37" name="CuadroTexto 36">
            <a:extLst>
              <a:ext uri="{FF2B5EF4-FFF2-40B4-BE49-F238E27FC236}">
                <a16:creationId xmlns:a16="http://schemas.microsoft.com/office/drawing/2014/main" id="{987C36EE-ED03-485F-89DB-50E603A20C01}"/>
              </a:ext>
            </a:extLst>
          </p:cNvPr>
          <p:cNvSpPr txBox="1"/>
          <p:nvPr/>
        </p:nvSpPr>
        <p:spPr>
          <a:xfrm>
            <a:off x="8973700" y="3202890"/>
            <a:ext cx="1872761" cy="1446550"/>
          </a:xfrm>
          <a:prstGeom prst="rect">
            <a:avLst/>
          </a:prstGeom>
          <a:noFill/>
        </p:spPr>
        <p:txBody>
          <a:bodyPr wrap="square">
            <a:spAutoFit/>
          </a:bodyPr>
          <a:lstStyle/>
          <a:p>
            <a:pPr algn="ctr"/>
            <a:r>
              <a:rPr lang="es-MX" sz="8800" dirty="0">
                <a:solidFill>
                  <a:schemeClr val="bg1">
                    <a:lumMod val="50000"/>
                  </a:schemeClr>
                </a:solidFill>
                <a:latin typeface="Abuget" panose="02000000000000000000" pitchFamily="2" charset="0"/>
              </a:rPr>
              <a:t>5%</a:t>
            </a:r>
            <a:endParaRPr lang="es-PA" sz="8800" dirty="0">
              <a:solidFill>
                <a:schemeClr val="bg1">
                  <a:lumMod val="50000"/>
                </a:schemeClr>
              </a:solidFill>
              <a:latin typeface="Abuget" panose="02000000000000000000" pitchFamily="2" charset="0"/>
            </a:endParaRPr>
          </a:p>
        </p:txBody>
      </p:sp>
      <p:grpSp>
        <p:nvGrpSpPr>
          <p:cNvPr id="38" name="Grupo 37">
            <a:extLst>
              <a:ext uri="{FF2B5EF4-FFF2-40B4-BE49-F238E27FC236}">
                <a16:creationId xmlns:a16="http://schemas.microsoft.com/office/drawing/2014/main" id="{1648BEB5-97D1-4F08-84B3-B170765F62D2}"/>
              </a:ext>
            </a:extLst>
          </p:cNvPr>
          <p:cNvGrpSpPr/>
          <p:nvPr/>
        </p:nvGrpSpPr>
        <p:grpSpPr>
          <a:xfrm>
            <a:off x="5792358" y="2673303"/>
            <a:ext cx="257517" cy="54185"/>
            <a:chOff x="5354143" y="980928"/>
            <a:chExt cx="1022052" cy="215054"/>
          </a:xfrm>
          <a:solidFill>
            <a:schemeClr val="bg1"/>
          </a:solidFill>
        </p:grpSpPr>
        <p:sp>
          <p:nvSpPr>
            <p:cNvPr id="39" name="Elipse 38">
              <a:extLst>
                <a:ext uri="{FF2B5EF4-FFF2-40B4-BE49-F238E27FC236}">
                  <a16:creationId xmlns:a16="http://schemas.microsoft.com/office/drawing/2014/main" id="{936052BA-76D9-4B51-B997-3DD0DAB30F77}"/>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Elipse 39">
              <a:extLst>
                <a:ext uri="{FF2B5EF4-FFF2-40B4-BE49-F238E27FC236}">
                  <a16:creationId xmlns:a16="http://schemas.microsoft.com/office/drawing/2014/main" id="{1EB7C101-9B67-42BC-9C30-97FAF5AFA5EC}"/>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1" name="Elipse 40">
              <a:extLst>
                <a:ext uri="{FF2B5EF4-FFF2-40B4-BE49-F238E27FC236}">
                  <a16:creationId xmlns:a16="http://schemas.microsoft.com/office/drawing/2014/main" id="{64081DF2-566B-4B27-B644-D8333FF3F2D2}"/>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grpSp>
        <p:nvGrpSpPr>
          <p:cNvPr id="42" name="Grupo 41">
            <a:extLst>
              <a:ext uri="{FF2B5EF4-FFF2-40B4-BE49-F238E27FC236}">
                <a16:creationId xmlns:a16="http://schemas.microsoft.com/office/drawing/2014/main" id="{E9FA8288-B18C-496C-84B5-B676D457FC3E}"/>
              </a:ext>
            </a:extLst>
          </p:cNvPr>
          <p:cNvGrpSpPr/>
          <p:nvPr/>
        </p:nvGrpSpPr>
        <p:grpSpPr>
          <a:xfrm>
            <a:off x="8337305" y="2659364"/>
            <a:ext cx="257517" cy="54185"/>
            <a:chOff x="5354143" y="980928"/>
            <a:chExt cx="1022052" cy="215054"/>
          </a:xfrm>
          <a:solidFill>
            <a:schemeClr val="bg1"/>
          </a:solidFill>
        </p:grpSpPr>
        <p:sp>
          <p:nvSpPr>
            <p:cNvPr id="43" name="Elipse 42">
              <a:extLst>
                <a:ext uri="{FF2B5EF4-FFF2-40B4-BE49-F238E27FC236}">
                  <a16:creationId xmlns:a16="http://schemas.microsoft.com/office/drawing/2014/main" id="{6A6EB53C-F3AF-4DAE-8387-BB3EA18DD827}"/>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4" name="Elipse 43">
              <a:extLst>
                <a:ext uri="{FF2B5EF4-FFF2-40B4-BE49-F238E27FC236}">
                  <a16:creationId xmlns:a16="http://schemas.microsoft.com/office/drawing/2014/main" id="{5FA09093-2E73-4F33-ADFF-146DF9B1F667}"/>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5" name="Elipse 44">
              <a:extLst>
                <a:ext uri="{FF2B5EF4-FFF2-40B4-BE49-F238E27FC236}">
                  <a16:creationId xmlns:a16="http://schemas.microsoft.com/office/drawing/2014/main" id="{FB023F92-290F-4D8F-B1D9-258F049F9AAD}"/>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sp>
        <p:nvSpPr>
          <p:cNvPr id="46" name="CuadroTexto 45">
            <a:extLst>
              <a:ext uri="{FF2B5EF4-FFF2-40B4-BE49-F238E27FC236}">
                <a16:creationId xmlns:a16="http://schemas.microsoft.com/office/drawing/2014/main" id="{50CBF9A7-73E3-4B0D-9D00-AF10AEDEF7FC}"/>
              </a:ext>
            </a:extLst>
          </p:cNvPr>
          <p:cNvSpPr txBox="1"/>
          <p:nvPr/>
        </p:nvSpPr>
        <p:spPr>
          <a:xfrm>
            <a:off x="2536322" y="4849888"/>
            <a:ext cx="4203601" cy="461665"/>
          </a:xfrm>
          <a:prstGeom prst="rect">
            <a:avLst/>
          </a:prstGeom>
          <a:noFill/>
        </p:spPr>
        <p:txBody>
          <a:bodyPr wrap="square">
            <a:spAutoFit/>
          </a:bodyPr>
          <a:lstStyle/>
          <a:p>
            <a:pPr algn="ctr"/>
            <a:r>
              <a:rPr lang="es-MX" sz="2400" dirty="0">
                <a:solidFill>
                  <a:srgbClr val="EC1C24"/>
                </a:solidFill>
                <a:latin typeface="Aileron Bold" panose="00000800000000000000" pitchFamily="50" charset="0"/>
              </a:rPr>
              <a:t>115€+128€+95€=</a:t>
            </a:r>
            <a:endParaRPr lang="es-PA" sz="2400" dirty="0">
              <a:solidFill>
                <a:srgbClr val="EC1C24"/>
              </a:solidFill>
              <a:latin typeface="Aileron Bold" panose="00000800000000000000" pitchFamily="50" charset="0"/>
            </a:endParaRPr>
          </a:p>
        </p:txBody>
      </p:sp>
      <p:sp>
        <p:nvSpPr>
          <p:cNvPr id="52" name="Elipse 51">
            <a:extLst>
              <a:ext uri="{FF2B5EF4-FFF2-40B4-BE49-F238E27FC236}">
                <a16:creationId xmlns:a16="http://schemas.microsoft.com/office/drawing/2014/main" id="{D399C251-B994-4E29-B49D-5EBA054A7B7C}"/>
              </a:ext>
            </a:extLst>
          </p:cNvPr>
          <p:cNvSpPr/>
          <p:nvPr/>
        </p:nvSpPr>
        <p:spPr>
          <a:xfrm>
            <a:off x="1440821" y="2322362"/>
            <a:ext cx="545548" cy="545548"/>
          </a:xfrm>
          <a:prstGeom prst="ellipse">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5" name="Rectángulo: esquinas redondeadas 54">
            <a:extLst>
              <a:ext uri="{FF2B5EF4-FFF2-40B4-BE49-F238E27FC236}">
                <a16:creationId xmlns:a16="http://schemas.microsoft.com/office/drawing/2014/main" id="{AF1074EE-B68F-4E5C-9452-D28A43734099}"/>
              </a:ext>
            </a:extLst>
          </p:cNvPr>
          <p:cNvSpPr/>
          <p:nvPr/>
        </p:nvSpPr>
        <p:spPr>
          <a:xfrm>
            <a:off x="6385214" y="4479629"/>
            <a:ext cx="4461247" cy="1088468"/>
          </a:xfrm>
          <a:prstGeom prst="roundRect">
            <a:avLst>
              <a:gd name="adj" fmla="val 14072"/>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4400" dirty="0">
                <a:solidFill>
                  <a:schemeClr val="bg1"/>
                </a:solidFill>
                <a:latin typeface="Aileron Heavy" panose="00000A00000000000000" pitchFamily="50" charset="0"/>
              </a:rPr>
              <a:t>Ganas 338.00€</a:t>
            </a:r>
          </a:p>
        </p:txBody>
      </p:sp>
      <p:sp>
        <p:nvSpPr>
          <p:cNvPr id="56" name="CuadroTexto 55">
            <a:extLst>
              <a:ext uri="{FF2B5EF4-FFF2-40B4-BE49-F238E27FC236}">
                <a16:creationId xmlns:a16="http://schemas.microsoft.com/office/drawing/2014/main" id="{B2793A99-C2ED-4041-9422-6379255F1F16}"/>
              </a:ext>
            </a:extLst>
          </p:cNvPr>
          <p:cNvSpPr txBox="1"/>
          <p:nvPr/>
        </p:nvSpPr>
        <p:spPr>
          <a:xfrm>
            <a:off x="1325312" y="5724631"/>
            <a:ext cx="9541376" cy="707886"/>
          </a:xfrm>
          <a:prstGeom prst="rect">
            <a:avLst/>
          </a:prstGeom>
          <a:noFill/>
        </p:spPr>
        <p:txBody>
          <a:bodyPr wrap="square">
            <a:spAutoFit/>
          </a:bodyPr>
          <a:lstStyle/>
          <a:p>
            <a:r>
              <a:rPr lang="es-MX" sz="1000" dirty="0">
                <a:solidFill>
                  <a:schemeClr val="bg1">
                    <a:lumMod val="50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bg1">
                  <a:lumMod val="50000"/>
                </a:schemeClr>
              </a:solidFill>
              <a:latin typeface="Archivo" pitchFamily="2" charset="0"/>
              <a:cs typeface="Archivo" pitchFamily="2" charset="0"/>
            </a:endParaRPr>
          </a:p>
        </p:txBody>
      </p:sp>
      <p:pic>
        <p:nvPicPr>
          <p:cNvPr id="7" name="Gráfico 6">
            <a:extLst>
              <a:ext uri="{FF2B5EF4-FFF2-40B4-BE49-F238E27FC236}">
                <a16:creationId xmlns:a16="http://schemas.microsoft.com/office/drawing/2014/main" id="{8C992866-5E1F-44DE-880A-B396A219C0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7727" y="708695"/>
            <a:ext cx="5509599" cy="966596"/>
          </a:xfrm>
          <a:prstGeom prst="rect">
            <a:avLst/>
          </a:prstGeom>
        </p:spPr>
      </p:pic>
      <p:pic>
        <p:nvPicPr>
          <p:cNvPr id="47" name="Gráfico 46">
            <a:extLst>
              <a:ext uri="{FF2B5EF4-FFF2-40B4-BE49-F238E27FC236}">
                <a16:creationId xmlns:a16="http://schemas.microsoft.com/office/drawing/2014/main" id="{DC95AC15-7A7C-467D-B7D0-116D6EA5F7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0" y="-35588"/>
            <a:ext cx="12192000" cy="550283"/>
          </a:xfrm>
          <a:prstGeom prst="rect">
            <a:avLst/>
          </a:prstGeom>
        </p:spPr>
      </p:pic>
      <p:pic>
        <p:nvPicPr>
          <p:cNvPr id="49" name="Gráfico 48">
            <a:extLst>
              <a:ext uri="{FF2B5EF4-FFF2-40B4-BE49-F238E27FC236}">
                <a16:creationId xmlns:a16="http://schemas.microsoft.com/office/drawing/2014/main" id="{23C1CBCD-FCFF-4B76-8073-9A4ABAB8D5E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06629" y="590469"/>
            <a:ext cx="583443" cy="295814"/>
          </a:xfrm>
          <a:prstGeom prst="rect">
            <a:avLst/>
          </a:prstGeom>
        </p:spPr>
      </p:pic>
    </p:spTree>
    <p:extLst>
      <p:ext uri="{BB962C8B-B14F-4D97-AF65-F5344CB8AC3E}">
        <p14:creationId xmlns:p14="http://schemas.microsoft.com/office/powerpoint/2010/main" val="348413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ángulo 4">
            <a:extLst>
              <a:ext uri="{FF2B5EF4-FFF2-40B4-BE49-F238E27FC236}">
                <a16:creationId xmlns:a16="http://schemas.microsoft.com/office/drawing/2014/main" id="{64F8999B-CCC8-1B47-3E8B-A8A90B7098EA}"/>
              </a:ext>
            </a:extLst>
          </p:cNvPr>
          <p:cNvSpPr/>
          <p:nvPr/>
        </p:nvSpPr>
        <p:spPr>
          <a:xfrm>
            <a:off x="713300" y="3617234"/>
            <a:ext cx="5428617" cy="2182354"/>
          </a:xfrm>
          <a:prstGeom prst="rect">
            <a:avLst/>
          </a:prstGeom>
          <a:solidFill>
            <a:schemeClr val="dk1">
              <a:alpha val="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A"/>
          </a:p>
        </p:txBody>
      </p:sp>
      <p:pic>
        <p:nvPicPr>
          <p:cNvPr id="8" name="Picture 7" descr="A picture containing background pattern&#10;&#10;Description automatically generated">
            <a:extLst>
              <a:ext uri="{FF2B5EF4-FFF2-40B4-BE49-F238E27FC236}">
                <a16:creationId xmlns:a16="http://schemas.microsoft.com/office/drawing/2014/main" id="{35E4CAA1-2685-3C46-7461-FA1DF7DAC9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52" y="-12379"/>
            <a:ext cx="12192000" cy="6896886"/>
          </a:xfrm>
          <a:prstGeom prst="rect">
            <a:avLst/>
          </a:prstGeom>
        </p:spPr>
      </p:pic>
      <p:grpSp>
        <p:nvGrpSpPr>
          <p:cNvPr id="38" name="Grupo 37">
            <a:extLst>
              <a:ext uri="{FF2B5EF4-FFF2-40B4-BE49-F238E27FC236}">
                <a16:creationId xmlns:a16="http://schemas.microsoft.com/office/drawing/2014/main" id="{1648BEB5-97D1-4F08-84B3-B170765F62D2}"/>
              </a:ext>
            </a:extLst>
          </p:cNvPr>
          <p:cNvGrpSpPr/>
          <p:nvPr/>
        </p:nvGrpSpPr>
        <p:grpSpPr>
          <a:xfrm>
            <a:off x="5792358" y="2673303"/>
            <a:ext cx="257517" cy="54185"/>
            <a:chOff x="5354143" y="980928"/>
            <a:chExt cx="1022052" cy="215054"/>
          </a:xfrm>
          <a:solidFill>
            <a:schemeClr val="bg1"/>
          </a:solidFill>
        </p:grpSpPr>
        <p:sp>
          <p:nvSpPr>
            <p:cNvPr id="39" name="Elipse 38">
              <a:extLst>
                <a:ext uri="{FF2B5EF4-FFF2-40B4-BE49-F238E27FC236}">
                  <a16:creationId xmlns:a16="http://schemas.microsoft.com/office/drawing/2014/main" id="{936052BA-76D9-4B51-B997-3DD0DAB30F77}"/>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Elipse 39">
              <a:extLst>
                <a:ext uri="{FF2B5EF4-FFF2-40B4-BE49-F238E27FC236}">
                  <a16:creationId xmlns:a16="http://schemas.microsoft.com/office/drawing/2014/main" id="{1EB7C101-9B67-42BC-9C30-97FAF5AFA5EC}"/>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1" name="Elipse 40">
              <a:extLst>
                <a:ext uri="{FF2B5EF4-FFF2-40B4-BE49-F238E27FC236}">
                  <a16:creationId xmlns:a16="http://schemas.microsoft.com/office/drawing/2014/main" id="{64081DF2-566B-4B27-B644-D8333FF3F2D2}"/>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grpSp>
        <p:nvGrpSpPr>
          <p:cNvPr id="42" name="Grupo 41">
            <a:extLst>
              <a:ext uri="{FF2B5EF4-FFF2-40B4-BE49-F238E27FC236}">
                <a16:creationId xmlns:a16="http://schemas.microsoft.com/office/drawing/2014/main" id="{E9FA8288-B18C-496C-84B5-B676D457FC3E}"/>
              </a:ext>
            </a:extLst>
          </p:cNvPr>
          <p:cNvGrpSpPr/>
          <p:nvPr/>
        </p:nvGrpSpPr>
        <p:grpSpPr>
          <a:xfrm>
            <a:off x="8337305" y="2659364"/>
            <a:ext cx="257517" cy="54185"/>
            <a:chOff x="5354143" y="980928"/>
            <a:chExt cx="1022052" cy="215054"/>
          </a:xfrm>
          <a:solidFill>
            <a:schemeClr val="bg1"/>
          </a:solidFill>
        </p:grpSpPr>
        <p:sp>
          <p:nvSpPr>
            <p:cNvPr id="43" name="Elipse 42">
              <a:extLst>
                <a:ext uri="{FF2B5EF4-FFF2-40B4-BE49-F238E27FC236}">
                  <a16:creationId xmlns:a16="http://schemas.microsoft.com/office/drawing/2014/main" id="{6A6EB53C-F3AF-4DAE-8387-BB3EA18DD827}"/>
                </a:ext>
              </a:extLst>
            </p:cNvPr>
            <p:cNvSpPr/>
            <p:nvPr/>
          </p:nvSpPr>
          <p:spPr>
            <a:xfrm>
              <a:off x="616114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4" name="Elipse 43">
              <a:extLst>
                <a:ext uri="{FF2B5EF4-FFF2-40B4-BE49-F238E27FC236}">
                  <a16:creationId xmlns:a16="http://schemas.microsoft.com/office/drawing/2014/main" id="{5FA09093-2E73-4F33-ADFF-146DF9B1F667}"/>
                </a:ext>
              </a:extLst>
            </p:cNvPr>
            <p:cNvSpPr/>
            <p:nvPr/>
          </p:nvSpPr>
          <p:spPr>
            <a:xfrm>
              <a:off x="5725062" y="980929"/>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5" name="Elipse 44">
              <a:extLst>
                <a:ext uri="{FF2B5EF4-FFF2-40B4-BE49-F238E27FC236}">
                  <a16:creationId xmlns:a16="http://schemas.microsoft.com/office/drawing/2014/main" id="{FB023F92-290F-4D8F-B1D9-258F049F9AAD}"/>
                </a:ext>
              </a:extLst>
            </p:cNvPr>
            <p:cNvSpPr/>
            <p:nvPr/>
          </p:nvSpPr>
          <p:spPr>
            <a:xfrm>
              <a:off x="5354143" y="980928"/>
              <a:ext cx="215053" cy="215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sp>
        <p:nvSpPr>
          <p:cNvPr id="56" name="CuadroTexto 55">
            <a:extLst>
              <a:ext uri="{FF2B5EF4-FFF2-40B4-BE49-F238E27FC236}">
                <a16:creationId xmlns:a16="http://schemas.microsoft.com/office/drawing/2014/main" id="{B2793A99-C2ED-4041-9422-6379255F1F16}"/>
              </a:ext>
            </a:extLst>
          </p:cNvPr>
          <p:cNvSpPr txBox="1"/>
          <p:nvPr/>
        </p:nvSpPr>
        <p:spPr>
          <a:xfrm>
            <a:off x="920655" y="6166280"/>
            <a:ext cx="9541376" cy="707886"/>
          </a:xfrm>
          <a:prstGeom prst="rect">
            <a:avLst/>
          </a:prstGeom>
          <a:noFill/>
        </p:spPr>
        <p:txBody>
          <a:bodyPr wrap="square">
            <a:spAutoFit/>
          </a:bodyPr>
          <a:lstStyle/>
          <a:p>
            <a:r>
              <a:rPr lang="es-MX" sz="1000" dirty="0">
                <a:solidFill>
                  <a:schemeClr val="bg1">
                    <a:lumMod val="50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bg1">
                  <a:lumMod val="50000"/>
                </a:schemeClr>
              </a:solidFill>
              <a:latin typeface="Archivo" pitchFamily="2" charset="0"/>
              <a:cs typeface="Archivo" pitchFamily="2" charset="0"/>
            </a:endParaRPr>
          </a:p>
        </p:txBody>
      </p:sp>
      <p:pic>
        <p:nvPicPr>
          <p:cNvPr id="4" name="Picture 3" descr="Logo&#10;&#10;Description automatically generated">
            <a:extLst>
              <a:ext uri="{FF2B5EF4-FFF2-40B4-BE49-F238E27FC236}">
                <a16:creationId xmlns:a16="http://schemas.microsoft.com/office/drawing/2014/main" id="{F924F50D-5FA1-BD07-C368-F34BABE213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933" y="636489"/>
            <a:ext cx="5621499" cy="1117254"/>
          </a:xfrm>
          <a:prstGeom prst="rect">
            <a:avLst/>
          </a:prstGeom>
        </p:spPr>
      </p:pic>
      <p:sp>
        <p:nvSpPr>
          <p:cNvPr id="9" name="TextBox 8">
            <a:extLst>
              <a:ext uri="{FF2B5EF4-FFF2-40B4-BE49-F238E27FC236}">
                <a16:creationId xmlns:a16="http://schemas.microsoft.com/office/drawing/2014/main" id="{2E14A33A-46A0-F69D-62FF-B1D430DEAF79}"/>
              </a:ext>
            </a:extLst>
          </p:cNvPr>
          <p:cNvSpPr txBox="1"/>
          <p:nvPr/>
        </p:nvSpPr>
        <p:spPr>
          <a:xfrm>
            <a:off x="693123" y="2056090"/>
            <a:ext cx="5428616" cy="1323439"/>
          </a:xfrm>
          <a:prstGeom prst="rect">
            <a:avLst/>
          </a:prstGeom>
          <a:noFill/>
        </p:spPr>
        <p:txBody>
          <a:bodyPr wrap="square" rtlCol="0">
            <a:spAutoFit/>
          </a:bodyPr>
          <a:lstStyle/>
          <a:p>
            <a:r>
              <a:rPr lang="en-PA" sz="2000" dirty="0">
                <a:solidFill>
                  <a:srgbClr val="444CA1"/>
                </a:solidFill>
                <a:latin typeface="Aileron" pitchFamily="2" charset="77"/>
              </a:rPr>
              <a:t>Por cada </a:t>
            </a:r>
            <a:r>
              <a:rPr lang="en-PA" sz="2000" b="1" dirty="0">
                <a:solidFill>
                  <a:srgbClr val="444CA1"/>
                </a:solidFill>
                <a:latin typeface="Aileron Bold" pitchFamily="2" charset="77"/>
              </a:rPr>
              <a:t>dos clientes nuevos y existentes</a:t>
            </a:r>
            <a:r>
              <a:rPr lang="en-PA" sz="2000" dirty="0">
                <a:solidFill>
                  <a:srgbClr val="444CA1"/>
                </a:solidFill>
                <a:latin typeface="Aileron" pitchFamily="2" charset="77"/>
              </a:rPr>
              <a:t>, que compren un paquete GO 2 durante un mes – en dos patas distintas – el Matriculador calificará para un bono </a:t>
            </a:r>
            <a:r>
              <a:rPr lang="en-PA" sz="2000" b="1" dirty="0">
                <a:solidFill>
                  <a:srgbClr val="444CA1"/>
                </a:solidFill>
                <a:latin typeface="Aileron Bold" pitchFamily="2" charset="77"/>
              </a:rPr>
              <a:t>mensual</a:t>
            </a:r>
            <a:r>
              <a:rPr lang="en-PA" sz="2000" dirty="0">
                <a:solidFill>
                  <a:srgbClr val="444CA1"/>
                </a:solidFill>
                <a:latin typeface="Aileron" pitchFamily="2" charset="77"/>
              </a:rPr>
              <a:t>.</a:t>
            </a:r>
          </a:p>
        </p:txBody>
      </p:sp>
      <p:grpSp>
        <p:nvGrpSpPr>
          <p:cNvPr id="11" name="Group 10">
            <a:extLst>
              <a:ext uri="{FF2B5EF4-FFF2-40B4-BE49-F238E27FC236}">
                <a16:creationId xmlns:a16="http://schemas.microsoft.com/office/drawing/2014/main" id="{42A68779-C093-FD3F-9121-0EAD06853B8D}"/>
              </a:ext>
            </a:extLst>
          </p:cNvPr>
          <p:cNvGrpSpPr/>
          <p:nvPr/>
        </p:nvGrpSpPr>
        <p:grpSpPr>
          <a:xfrm>
            <a:off x="6692102" y="2177808"/>
            <a:ext cx="4916802" cy="4214626"/>
            <a:chOff x="6692102" y="1965882"/>
            <a:chExt cx="4496853" cy="4002487"/>
          </a:xfrm>
        </p:grpSpPr>
        <p:pic>
          <p:nvPicPr>
            <p:cNvPr id="7" name="Picture 6" descr="A picture containing text&#10;&#10;Description automatically generated">
              <a:extLst>
                <a:ext uri="{FF2B5EF4-FFF2-40B4-BE49-F238E27FC236}">
                  <a16:creationId xmlns:a16="http://schemas.microsoft.com/office/drawing/2014/main" id="{15D905EF-7F05-B3BC-2E7D-D8BB6799A1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2102" y="1965882"/>
              <a:ext cx="4496853" cy="4002487"/>
            </a:xfrm>
            <a:prstGeom prst="rect">
              <a:avLst/>
            </a:prstGeom>
          </p:spPr>
        </p:pic>
        <p:sp>
          <p:nvSpPr>
            <p:cNvPr id="10" name="Oval 9">
              <a:extLst>
                <a:ext uri="{FF2B5EF4-FFF2-40B4-BE49-F238E27FC236}">
                  <a16:creationId xmlns:a16="http://schemas.microsoft.com/office/drawing/2014/main" id="{55906120-75C1-9EF2-FD97-55A426690061}"/>
                </a:ext>
              </a:extLst>
            </p:cNvPr>
            <p:cNvSpPr/>
            <p:nvPr/>
          </p:nvSpPr>
          <p:spPr>
            <a:xfrm>
              <a:off x="7076661" y="2851856"/>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sp>
          <p:nvSpPr>
            <p:cNvPr id="30" name="Oval 29">
              <a:extLst>
                <a:ext uri="{FF2B5EF4-FFF2-40B4-BE49-F238E27FC236}">
                  <a16:creationId xmlns:a16="http://schemas.microsoft.com/office/drawing/2014/main" id="{820F73A4-D54C-05C7-40AE-958169CDAA5B}"/>
                </a:ext>
              </a:extLst>
            </p:cNvPr>
            <p:cNvSpPr/>
            <p:nvPr/>
          </p:nvSpPr>
          <p:spPr>
            <a:xfrm>
              <a:off x="7775754" y="2851856"/>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sp>
          <p:nvSpPr>
            <p:cNvPr id="31" name="Oval 30">
              <a:extLst>
                <a:ext uri="{FF2B5EF4-FFF2-40B4-BE49-F238E27FC236}">
                  <a16:creationId xmlns:a16="http://schemas.microsoft.com/office/drawing/2014/main" id="{7303D708-93B4-0F97-A0D3-27F37C7CF34B}"/>
                </a:ext>
              </a:extLst>
            </p:cNvPr>
            <p:cNvSpPr/>
            <p:nvPr/>
          </p:nvSpPr>
          <p:spPr>
            <a:xfrm>
              <a:off x="8448459" y="2851856"/>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sp>
          <p:nvSpPr>
            <p:cNvPr id="46" name="Oval 45">
              <a:extLst>
                <a:ext uri="{FF2B5EF4-FFF2-40B4-BE49-F238E27FC236}">
                  <a16:creationId xmlns:a16="http://schemas.microsoft.com/office/drawing/2014/main" id="{D2E022AB-27B7-AD1E-7588-6FE38C38FB21}"/>
                </a:ext>
              </a:extLst>
            </p:cNvPr>
            <p:cNvSpPr/>
            <p:nvPr/>
          </p:nvSpPr>
          <p:spPr>
            <a:xfrm>
              <a:off x="9139574" y="2851855"/>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sp>
          <p:nvSpPr>
            <p:cNvPr id="47" name="Oval 46">
              <a:extLst>
                <a:ext uri="{FF2B5EF4-FFF2-40B4-BE49-F238E27FC236}">
                  <a16:creationId xmlns:a16="http://schemas.microsoft.com/office/drawing/2014/main" id="{59CCA577-C43E-0B1F-834B-5263C5F9C434}"/>
                </a:ext>
              </a:extLst>
            </p:cNvPr>
            <p:cNvSpPr/>
            <p:nvPr/>
          </p:nvSpPr>
          <p:spPr>
            <a:xfrm>
              <a:off x="9838667" y="2851855"/>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sp>
          <p:nvSpPr>
            <p:cNvPr id="48" name="Oval 47">
              <a:extLst>
                <a:ext uri="{FF2B5EF4-FFF2-40B4-BE49-F238E27FC236}">
                  <a16:creationId xmlns:a16="http://schemas.microsoft.com/office/drawing/2014/main" id="{928F8098-BD37-8FC5-40C3-C27FE34A473D}"/>
                </a:ext>
              </a:extLst>
            </p:cNvPr>
            <p:cNvSpPr/>
            <p:nvPr/>
          </p:nvSpPr>
          <p:spPr>
            <a:xfrm>
              <a:off x="10509172" y="3417517"/>
              <a:ext cx="238539" cy="238539"/>
            </a:xfrm>
            <a:prstGeom prst="ellipse">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A"/>
            </a:p>
          </p:txBody>
        </p:sp>
      </p:grpSp>
      <p:sp>
        <p:nvSpPr>
          <p:cNvPr id="54" name="Rectángulo: esquinas redondeadas 28">
            <a:extLst>
              <a:ext uri="{FF2B5EF4-FFF2-40B4-BE49-F238E27FC236}">
                <a16:creationId xmlns:a16="http://schemas.microsoft.com/office/drawing/2014/main" id="{B7E4B91D-CB09-6A90-A7A1-11AE6832F75F}"/>
              </a:ext>
            </a:extLst>
          </p:cNvPr>
          <p:cNvSpPr/>
          <p:nvPr/>
        </p:nvSpPr>
        <p:spPr>
          <a:xfrm>
            <a:off x="757167" y="3687720"/>
            <a:ext cx="1845289" cy="391325"/>
          </a:xfrm>
          <a:prstGeom prst="roundRect">
            <a:avLst>
              <a:gd name="adj" fmla="val 16135"/>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(2) Paquetes</a:t>
            </a:r>
          </a:p>
        </p:txBody>
      </p:sp>
      <p:sp>
        <p:nvSpPr>
          <p:cNvPr id="55" name="CuadroTexto 31">
            <a:extLst>
              <a:ext uri="{FF2B5EF4-FFF2-40B4-BE49-F238E27FC236}">
                <a16:creationId xmlns:a16="http://schemas.microsoft.com/office/drawing/2014/main" id="{B4DC2E5D-A8C3-2769-9595-79C6F21D12A4}"/>
              </a:ext>
            </a:extLst>
          </p:cNvPr>
          <p:cNvSpPr txBox="1"/>
          <p:nvPr/>
        </p:nvSpPr>
        <p:spPr>
          <a:xfrm>
            <a:off x="2542554" y="3560216"/>
            <a:ext cx="1947752"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200 LP:</a:t>
            </a:r>
            <a:endParaRPr lang="es-PA" sz="3600" dirty="0">
              <a:solidFill>
                <a:srgbClr val="69C7F3"/>
              </a:solidFill>
              <a:latin typeface="Aileron Bold" panose="00000800000000000000" pitchFamily="50" charset="0"/>
            </a:endParaRPr>
          </a:p>
        </p:txBody>
      </p:sp>
      <p:sp>
        <p:nvSpPr>
          <p:cNvPr id="57" name="CuadroTexto 14">
            <a:extLst>
              <a:ext uri="{FF2B5EF4-FFF2-40B4-BE49-F238E27FC236}">
                <a16:creationId xmlns:a16="http://schemas.microsoft.com/office/drawing/2014/main" id="{26590B34-7335-DFCA-A937-08AE16F24F49}"/>
              </a:ext>
            </a:extLst>
          </p:cNvPr>
          <p:cNvSpPr txBox="1"/>
          <p:nvPr/>
        </p:nvSpPr>
        <p:spPr>
          <a:xfrm>
            <a:off x="4212558" y="3549875"/>
            <a:ext cx="1156884" cy="646331"/>
          </a:xfrm>
          <a:prstGeom prst="rect">
            <a:avLst/>
          </a:prstGeom>
          <a:noFill/>
        </p:spPr>
        <p:txBody>
          <a:bodyPr wrap="square">
            <a:spAutoFit/>
          </a:bodyPr>
          <a:lstStyle/>
          <a:p>
            <a:pPr algn="ctr"/>
            <a:r>
              <a:rPr lang="es-MX" sz="3600" dirty="0">
                <a:solidFill>
                  <a:srgbClr val="F7951C"/>
                </a:solidFill>
                <a:latin typeface="Aileron Bold" panose="00000800000000000000" pitchFamily="50" charset="0"/>
              </a:rPr>
              <a:t>20€</a:t>
            </a:r>
            <a:endParaRPr lang="es-PA" sz="3600" dirty="0">
              <a:solidFill>
                <a:srgbClr val="F7951C"/>
              </a:solidFill>
              <a:latin typeface="Aileron Bold" panose="00000800000000000000" pitchFamily="50" charset="0"/>
            </a:endParaRPr>
          </a:p>
        </p:txBody>
      </p:sp>
      <p:pic>
        <p:nvPicPr>
          <p:cNvPr id="58" name="Imagen 17" descr="Forma&#10;&#10;Descripción generada automáticamente con confianza media">
            <a:extLst>
              <a:ext uri="{FF2B5EF4-FFF2-40B4-BE49-F238E27FC236}">
                <a16:creationId xmlns:a16="http://schemas.microsoft.com/office/drawing/2014/main" id="{8FCF8334-F76E-BB7D-E587-67B2C994C3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6731" y="3749018"/>
            <a:ext cx="1463043" cy="786386"/>
          </a:xfrm>
          <a:prstGeom prst="rect">
            <a:avLst/>
          </a:prstGeom>
        </p:spPr>
      </p:pic>
      <p:sp>
        <p:nvSpPr>
          <p:cNvPr id="59" name="Rectángulo: esquinas redondeadas 28">
            <a:extLst>
              <a:ext uri="{FF2B5EF4-FFF2-40B4-BE49-F238E27FC236}">
                <a16:creationId xmlns:a16="http://schemas.microsoft.com/office/drawing/2014/main" id="{008AC13B-DC50-D32C-EAFA-4702C08CE971}"/>
              </a:ext>
            </a:extLst>
          </p:cNvPr>
          <p:cNvSpPr/>
          <p:nvPr/>
        </p:nvSpPr>
        <p:spPr>
          <a:xfrm>
            <a:off x="757167" y="4499844"/>
            <a:ext cx="1845289" cy="391325"/>
          </a:xfrm>
          <a:prstGeom prst="roundRect">
            <a:avLst>
              <a:gd name="adj" fmla="val 16135"/>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(2) Paquetes</a:t>
            </a:r>
          </a:p>
        </p:txBody>
      </p:sp>
      <p:sp>
        <p:nvSpPr>
          <p:cNvPr id="60" name="CuadroTexto 32">
            <a:extLst>
              <a:ext uri="{FF2B5EF4-FFF2-40B4-BE49-F238E27FC236}">
                <a16:creationId xmlns:a16="http://schemas.microsoft.com/office/drawing/2014/main" id="{618DA216-301C-BC96-67F2-9C8DA9243965}"/>
              </a:ext>
            </a:extLst>
          </p:cNvPr>
          <p:cNvSpPr txBox="1"/>
          <p:nvPr/>
        </p:nvSpPr>
        <p:spPr>
          <a:xfrm>
            <a:off x="2297872" y="4361495"/>
            <a:ext cx="2384107"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400 LP:</a:t>
            </a:r>
            <a:endParaRPr lang="es-PA" sz="3600" dirty="0">
              <a:solidFill>
                <a:srgbClr val="69C7F3"/>
              </a:solidFill>
              <a:latin typeface="Aileron Bold" panose="00000800000000000000" pitchFamily="50" charset="0"/>
            </a:endParaRPr>
          </a:p>
        </p:txBody>
      </p:sp>
      <p:sp>
        <p:nvSpPr>
          <p:cNvPr id="61" name="CuadroTexto 15">
            <a:extLst>
              <a:ext uri="{FF2B5EF4-FFF2-40B4-BE49-F238E27FC236}">
                <a16:creationId xmlns:a16="http://schemas.microsoft.com/office/drawing/2014/main" id="{1F06E638-F396-FB3D-8A12-3BA6A45D1DB6}"/>
              </a:ext>
            </a:extLst>
          </p:cNvPr>
          <p:cNvSpPr txBox="1"/>
          <p:nvPr/>
        </p:nvSpPr>
        <p:spPr>
          <a:xfrm>
            <a:off x="4152295" y="4273961"/>
            <a:ext cx="1399785" cy="769441"/>
          </a:xfrm>
          <a:prstGeom prst="rect">
            <a:avLst/>
          </a:prstGeom>
          <a:noFill/>
        </p:spPr>
        <p:txBody>
          <a:bodyPr wrap="square">
            <a:spAutoFit/>
          </a:bodyPr>
          <a:lstStyle/>
          <a:p>
            <a:pPr algn="ctr"/>
            <a:r>
              <a:rPr lang="es-MX" sz="4400" dirty="0">
                <a:solidFill>
                  <a:srgbClr val="F7951C"/>
                </a:solidFill>
                <a:latin typeface="Aileron Bold" panose="00000800000000000000" pitchFamily="50" charset="0"/>
              </a:rPr>
              <a:t>40€</a:t>
            </a:r>
            <a:endParaRPr lang="es-PA" sz="4400" dirty="0">
              <a:solidFill>
                <a:srgbClr val="F7951C"/>
              </a:solidFill>
              <a:latin typeface="Aileron Bold" panose="00000800000000000000" pitchFamily="50" charset="0"/>
            </a:endParaRPr>
          </a:p>
        </p:txBody>
      </p:sp>
      <p:pic>
        <p:nvPicPr>
          <p:cNvPr id="62" name="Imagen 25" descr="Forma&#10;&#10;Descripción generada automáticamente con confianza media">
            <a:extLst>
              <a:ext uri="{FF2B5EF4-FFF2-40B4-BE49-F238E27FC236}">
                <a16:creationId xmlns:a16="http://schemas.microsoft.com/office/drawing/2014/main" id="{F5B99F46-1C71-4D1F-E911-B989288014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0665" y="4575182"/>
            <a:ext cx="1463043" cy="786386"/>
          </a:xfrm>
          <a:prstGeom prst="rect">
            <a:avLst/>
          </a:prstGeom>
        </p:spPr>
      </p:pic>
      <p:sp>
        <p:nvSpPr>
          <p:cNvPr id="63" name="Rectángulo: esquinas redondeadas 28">
            <a:extLst>
              <a:ext uri="{FF2B5EF4-FFF2-40B4-BE49-F238E27FC236}">
                <a16:creationId xmlns:a16="http://schemas.microsoft.com/office/drawing/2014/main" id="{3B824675-CD62-66D0-F563-980036FE21F2}"/>
              </a:ext>
            </a:extLst>
          </p:cNvPr>
          <p:cNvSpPr/>
          <p:nvPr/>
        </p:nvSpPr>
        <p:spPr>
          <a:xfrm>
            <a:off x="757166" y="5314867"/>
            <a:ext cx="1845289" cy="391325"/>
          </a:xfrm>
          <a:prstGeom prst="roundRect">
            <a:avLst>
              <a:gd name="adj" fmla="val 16135"/>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(2) Paquetes</a:t>
            </a:r>
          </a:p>
        </p:txBody>
      </p:sp>
      <p:sp>
        <p:nvSpPr>
          <p:cNvPr id="64" name="CuadroTexto 32">
            <a:extLst>
              <a:ext uri="{FF2B5EF4-FFF2-40B4-BE49-F238E27FC236}">
                <a16:creationId xmlns:a16="http://schemas.microsoft.com/office/drawing/2014/main" id="{F7E38F91-5B9B-78DB-3865-54B9A5484CEC}"/>
              </a:ext>
            </a:extLst>
          </p:cNvPr>
          <p:cNvSpPr txBox="1"/>
          <p:nvPr/>
        </p:nvSpPr>
        <p:spPr>
          <a:xfrm>
            <a:off x="2319855" y="5184297"/>
            <a:ext cx="2384107" cy="646331"/>
          </a:xfrm>
          <a:prstGeom prst="rect">
            <a:avLst/>
          </a:prstGeom>
          <a:noFill/>
        </p:spPr>
        <p:txBody>
          <a:bodyPr wrap="square">
            <a:spAutoFit/>
          </a:bodyPr>
          <a:lstStyle/>
          <a:p>
            <a:pPr algn="ctr"/>
            <a:r>
              <a:rPr lang="es-MX" sz="3600" dirty="0">
                <a:solidFill>
                  <a:srgbClr val="69C7F3"/>
                </a:solidFill>
                <a:latin typeface="Aileron Bold" panose="00000800000000000000" pitchFamily="50" charset="0"/>
              </a:rPr>
              <a:t>800 LP:</a:t>
            </a:r>
            <a:endParaRPr lang="es-PA" sz="3600" dirty="0">
              <a:solidFill>
                <a:srgbClr val="69C7F3"/>
              </a:solidFill>
              <a:latin typeface="Aileron Bold" panose="00000800000000000000" pitchFamily="50" charset="0"/>
            </a:endParaRPr>
          </a:p>
        </p:txBody>
      </p:sp>
      <p:sp>
        <p:nvSpPr>
          <p:cNvPr id="65" name="CuadroTexto 16">
            <a:extLst>
              <a:ext uri="{FF2B5EF4-FFF2-40B4-BE49-F238E27FC236}">
                <a16:creationId xmlns:a16="http://schemas.microsoft.com/office/drawing/2014/main" id="{FDFA5FD5-CD23-AF6F-8F48-F2B7ACF04723}"/>
              </a:ext>
            </a:extLst>
          </p:cNvPr>
          <p:cNvSpPr txBox="1"/>
          <p:nvPr/>
        </p:nvSpPr>
        <p:spPr>
          <a:xfrm>
            <a:off x="3953880" y="5015718"/>
            <a:ext cx="2419466" cy="923330"/>
          </a:xfrm>
          <a:prstGeom prst="rect">
            <a:avLst/>
          </a:prstGeom>
          <a:noFill/>
        </p:spPr>
        <p:txBody>
          <a:bodyPr wrap="square">
            <a:spAutoFit/>
          </a:bodyPr>
          <a:lstStyle/>
          <a:p>
            <a:pPr algn="ctr"/>
            <a:r>
              <a:rPr lang="es-MX" sz="5400" dirty="0">
                <a:solidFill>
                  <a:srgbClr val="F7951C"/>
                </a:solidFill>
                <a:latin typeface="Aileron Bold" panose="00000800000000000000" pitchFamily="50" charset="0"/>
              </a:rPr>
              <a:t>80€</a:t>
            </a:r>
            <a:endParaRPr lang="es-PA" sz="5400" dirty="0">
              <a:solidFill>
                <a:srgbClr val="F7951C"/>
              </a:solidFill>
              <a:latin typeface="Aileron Bold" panose="00000800000000000000" pitchFamily="50" charset="0"/>
            </a:endParaRPr>
          </a:p>
        </p:txBody>
      </p:sp>
      <p:pic>
        <p:nvPicPr>
          <p:cNvPr id="66" name="Imagen 26" descr="Forma&#10;&#10;Descripción generada automáticamente con confianza media">
            <a:extLst>
              <a:ext uri="{FF2B5EF4-FFF2-40B4-BE49-F238E27FC236}">
                <a16:creationId xmlns:a16="http://schemas.microsoft.com/office/drawing/2014/main" id="{3F0F84B7-B00D-1384-CC3C-F289B65A71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4189" y="5149484"/>
            <a:ext cx="2806994" cy="1508760"/>
          </a:xfrm>
          <a:prstGeom prst="rect">
            <a:avLst/>
          </a:prstGeom>
        </p:spPr>
      </p:pic>
      <p:pic>
        <p:nvPicPr>
          <p:cNvPr id="67" name="Imagen 2">
            <a:extLst>
              <a:ext uri="{FF2B5EF4-FFF2-40B4-BE49-F238E27FC236}">
                <a16:creationId xmlns:a16="http://schemas.microsoft.com/office/drawing/2014/main" id="{48581F6F-C468-D378-5ABF-4F967B29E0D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227857" y="910270"/>
            <a:ext cx="1846800" cy="1846800"/>
          </a:xfrm>
          <a:prstGeom prst="ellipse">
            <a:avLst/>
          </a:prstGeom>
        </p:spPr>
      </p:pic>
      <p:sp>
        <p:nvSpPr>
          <p:cNvPr id="68" name="Elipse 51">
            <a:extLst>
              <a:ext uri="{FF2B5EF4-FFF2-40B4-BE49-F238E27FC236}">
                <a16:creationId xmlns:a16="http://schemas.microsoft.com/office/drawing/2014/main" id="{276DCE90-9561-FBB6-428A-ADF900D0BFE1}"/>
              </a:ext>
            </a:extLst>
          </p:cNvPr>
          <p:cNvSpPr/>
          <p:nvPr/>
        </p:nvSpPr>
        <p:spPr>
          <a:xfrm>
            <a:off x="8436872" y="888277"/>
            <a:ext cx="299867" cy="30139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1906599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ángulo: esquinas redondeadas 47">
            <a:extLst>
              <a:ext uri="{FF2B5EF4-FFF2-40B4-BE49-F238E27FC236}">
                <a16:creationId xmlns:a16="http://schemas.microsoft.com/office/drawing/2014/main" id="{F711E928-15B9-41CD-885F-8AEB6784551B}"/>
              </a:ext>
            </a:extLst>
          </p:cNvPr>
          <p:cNvSpPr/>
          <p:nvPr/>
        </p:nvSpPr>
        <p:spPr>
          <a:xfrm>
            <a:off x="1255364" y="3041677"/>
            <a:ext cx="4799448"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solidFill>
                  <a:srgbClr val="24994A"/>
                </a:solidFill>
                <a:latin typeface="Aileron Light" panose="00000400000000000000" pitchFamily="50" charset="0"/>
              </a:rPr>
              <a:t>Acumulan </a:t>
            </a:r>
            <a:r>
              <a:rPr lang="es-PA" sz="2800" b="1" dirty="0">
                <a:solidFill>
                  <a:srgbClr val="24994A"/>
                </a:solidFill>
                <a:latin typeface="Aileron Bold" panose="00000800000000000000" pitchFamily="50" charset="0"/>
              </a:rPr>
              <a:t>500 LP x 25%</a:t>
            </a:r>
          </a:p>
        </p:txBody>
      </p:sp>
      <p:sp>
        <p:nvSpPr>
          <p:cNvPr id="46" name="Rectángulo: esquinas redondeadas 45">
            <a:extLst>
              <a:ext uri="{FF2B5EF4-FFF2-40B4-BE49-F238E27FC236}">
                <a16:creationId xmlns:a16="http://schemas.microsoft.com/office/drawing/2014/main" id="{097B462B-1D67-4555-B1B7-2DF7358AFDBB}"/>
              </a:ext>
            </a:extLst>
          </p:cNvPr>
          <p:cNvSpPr/>
          <p:nvPr/>
        </p:nvSpPr>
        <p:spPr>
          <a:xfrm>
            <a:off x="1255364" y="2236074"/>
            <a:ext cx="4840636" cy="690678"/>
          </a:xfrm>
          <a:prstGeom prst="roundRect">
            <a:avLst>
              <a:gd name="adj" fmla="val 14072"/>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solidFill>
                  <a:schemeClr val="bg1"/>
                </a:solidFill>
                <a:latin typeface="Aileron Heavy" panose="00000A00000000000000" pitchFamily="50" charset="0"/>
              </a:rPr>
              <a:t>10 clientes repetitivos</a:t>
            </a:r>
          </a:p>
        </p:txBody>
      </p:sp>
      <p:sp>
        <p:nvSpPr>
          <p:cNvPr id="50" name="Rectángulo: esquinas redondeadas 49">
            <a:extLst>
              <a:ext uri="{FF2B5EF4-FFF2-40B4-BE49-F238E27FC236}">
                <a16:creationId xmlns:a16="http://schemas.microsoft.com/office/drawing/2014/main" id="{0305F400-973F-4D4B-AA3E-E4D02644FC16}"/>
              </a:ext>
            </a:extLst>
          </p:cNvPr>
          <p:cNvSpPr/>
          <p:nvPr/>
        </p:nvSpPr>
        <p:spPr>
          <a:xfrm>
            <a:off x="1255364" y="3823267"/>
            <a:ext cx="4935371" cy="1088468"/>
          </a:xfrm>
          <a:prstGeom prst="roundRect">
            <a:avLst>
              <a:gd name="adj" fmla="val 1407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4400" dirty="0">
                <a:solidFill>
                  <a:schemeClr val="bg1"/>
                </a:solidFill>
                <a:latin typeface="Aileron Heavy" panose="00000A00000000000000" pitchFamily="50" charset="0"/>
              </a:rPr>
              <a:t>Ganas 95.00€</a:t>
            </a:r>
          </a:p>
        </p:txBody>
      </p:sp>
      <p:pic>
        <p:nvPicPr>
          <p:cNvPr id="51" name="Imagen 50" descr="Forma&#10;&#10;Descripción generada automáticamente con confianza media">
            <a:extLst>
              <a:ext uri="{FF2B5EF4-FFF2-40B4-BE49-F238E27FC236}">
                <a16:creationId xmlns:a16="http://schemas.microsoft.com/office/drawing/2014/main" id="{9885621C-8F97-469E-A029-FC06AFEF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3268" y="4728477"/>
            <a:ext cx="5931242" cy="786386"/>
          </a:xfrm>
          <a:prstGeom prst="rect">
            <a:avLst/>
          </a:prstGeom>
        </p:spPr>
      </p:pic>
      <p:sp>
        <p:nvSpPr>
          <p:cNvPr id="8" name="CuadroTexto 7">
            <a:extLst>
              <a:ext uri="{FF2B5EF4-FFF2-40B4-BE49-F238E27FC236}">
                <a16:creationId xmlns:a16="http://schemas.microsoft.com/office/drawing/2014/main" id="{62D63414-9593-4359-89A2-EECF78318926}"/>
              </a:ext>
            </a:extLst>
          </p:cNvPr>
          <p:cNvSpPr txBox="1"/>
          <p:nvPr/>
        </p:nvSpPr>
        <p:spPr>
          <a:xfrm>
            <a:off x="706021" y="5404410"/>
            <a:ext cx="6289865" cy="1015663"/>
          </a:xfrm>
          <a:prstGeom prst="rect">
            <a:avLst/>
          </a:prstGeom>
          <a:noFill/>
        </p:spPr>
        <p:txBody>
          <a:bodyPr wrap="square">
            <a:spAutoFit/>
          </a:bodyPr>
          <a:lstStyle/>
          <a:p>
            <a:r>
              <a:rPr lang="es-MX" sz="1000" dirty="0">
                <a:solidFill>
                  <a:schemeClr val="tx1">
                    <a:lumMod val="50000"/>
                    <a:lumOff val="50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tx1">
                  <a:lumMod val="50000"/>
                  <a:lumOff val="50000"/>
                </a:schemeClr>
              </a:solidFill>
              <a:latin typeface="Archivo" pitchFamily="2" charset="0"/>
              <a:cs typeface="Archivo" pitchFamily="2" charset="0"/>
            </a:endParaRPr>
          </a:p>
        </p:txBody>
      </p:sp>
      <p:pic>
        <p:nvPicPr>
          <p:cNvPr id="11" name="Gráfico 10">
            <a:extLst>
              <a:ext uri="{FF2B5EF4-FFF2-40B4-BE49-F238E27FC236}">
                <a16:creationId xmlns:a16="http://schemas.microsoft.com/office/drawing/2014/main" id="{C4C3605C-C52C-4D29-AB11-9EDFB0661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364" y="847984"/>
            <a:ext cx="3457575" cy="762000"/>
          </a:xfrm>
          <a:prstGeom prst="rect">
            <a:avLst/>
          </a:prstGeom>
        </p:spPr>
      </p:pic>
      <p:pic>
        <p:nvPicPr>
          <p:cNvPr id="12" name="Gráfico 11">
            <a:extLst>
              <a:ext uri="{FF2B5EF4-FFF2-40B4-BE49-F238E27FC236}">
                <a16:creationId xmlns:a16="http://schemas.microsoft.com/office/drawing/2014/main" id="{48FD47BF-1E74-4D22-9981-2BF01493AE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0" y="-35588"/>
            <a:ext cx="12192000" cy="550283"/>
          </a:xfrm>
          <a:prstGeom prst="rect">
            <a:avLst/>
          </a:prstGeom>
        </p:spPr>
      </p:pic>
      <p:pic>
        <p:nvPicPr>
          <p:cNvPr id="13" name="Gráfico 12">
            <a:extLst>
              <a:ext uri="{FF2B5EF4-FFF2-40B4-BE49-F238E27FC236}">
                <a16:creationId xmlns:a16="http://schemas.microsoft.com/office/drawing/2014/main" id="{DD115AC8-B17C-4DA4-8788-09E654CEC0A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06629" y="590469"/>
            <a:ext cx="583443" cy="295814"/>
          </a:xfrm>
          <a:prstGeom prst="rect">
            <a:avLst/>
          </a:prstGeom>
        </p:spPr>
      </p:pic>
    </p:spTree>
    <p:extLst>
      <p:ext uri="{BB962C8B-B14F-4D97-AF65-F5344CB8AC3E}">
        <p14:creationId xmlns:p14="http://schemas.microsoft.com/office/powerpoint/2010/main" val="2103358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 name="Imagen 50" descr="Forma&#10;&#10;Descripción generada automáticamente con confianza media">
            <a:extLst>
              <a:ext uri="{FF2B5EF4-FFF2-40B4-BE49-F238E27FC236}">
                <a16:creationId xmlns:a16="http://schemas.microsoft.com/office/drawing/2014/main" id="{9885621C-8F97-469E-A029-FC06AFEF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6066" y="5854774"/>
            <a:ext cx="5931242" cy="786386"/>
          </a:xfrm>
          <a:prstGeom prst="rect">
            <a:avLst/>
          </a:prstGeom>
        </p:spPr>
      </p:pic>
      <p:pic>
        <p:nvPicPr>
          <p:cNvPr id="52" name="Gráfico 51">
            <a:extLst>
              <a:ext uri="{FF2B5EF4-FFF2-40B4-BE49-F238E27FC236}">
                <a16:creationId xmlns:a16="http://schemas.microsoft.com/office/drawing/2014/main" id="{B9FD1485-05E0-4A13-975F-B9596AF1AF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8173" y="225505"/>
            <a:ext cx="1041899" cy="528257"/>
          </a:xfrm>
          <a:prstGeom prst="rect">
            <a:avLst/>
          </a:prstGeom>
        </p:spPr>
      </p:pic>
      <p:pic>
        <p:nvPicPr>
          <p:cNvPr id="8" name="Imagen 7">
            <a:extLst>
              <a:ext uri="{FF2B5EF4-FFF2-40B4-BE49-F238E27FC236}">
                <a16:creationId xmlns:a16="http://schemas.microsoft.com/office/drawing/2014/main" id="{2212DA56-0AA4-4754-880E-D30EDB8AE0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0927" y="0"/>
            <a:ext cx="5331073" cy="6858000"/>
          </a:xfrm>
          <a:prstGeom prst="rect">
            <a:avLst/>
          </a:prstGeom>
        </p:spPr>
      </p:pic>
      <p:sp>
        <p:nvSpPr>
          <p:cNvPr id="11" name="Rectángulo: esquinas redondeadas 10">
            <a:extLst>
              <a:ext uri="{FF2B5EF4-FFF2-40B4-BE49-F238E27FC236}">
                <a16:creationId xmlns:a16="http://schemas.microsoft.com/office/drawing/2014/main" id="{48F69C15-D870-49BB-83B8-2833AC887D98}"/>
              </a:ext>
            </a:extLst>
          </p:cNvPr>
          <p:cNvSpPr/>
          <p:nvPr/>
        </p:nvSpPr>
        <p:spPr>
          <a:xfrm>
            <a:off x="1020585" y="1333501"/>
            <a:ext cx="5075415" cy="1439112"/>
          </a:xfrm>
          <a:prstGeom prst="roundRect">
            <a:avLst>
              <a:gd name="adj" fmla="val 20083"/>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6000" dirty="0">
                <a:solidFill>
                  <a:schemeClr val="bg1"/>
                </a:solidFill>
                <a:latin typeface="Aileron Heavy" panose="00000A00000000000000" pitchFamily="50" charset="0"/>
              </a:rPr>
              <a:t>Por volumen</a:t>
            </a:r>
          </a:p>
        </p:txBody>
      </p:sp>
      <p:sp>
        <p:nvSpPr>
          <p:cNvPr id="12" name="CuadroTexto 11">
            <a:extLst>
              <a:ext uri="{FF2B5EF4-FFF2-40B4-BE49-F238E27FC236}">
                <a16:creationId xmlns:a16="http://schemas.microsoft.com/office/drawing/2014/main" id="{D3879AD3-5AED-460E-B840-BD18E2ED1E47}"/>
              </a:ext>
            </a:extLst>
          </p:cNvPr>
          <p:cNvSpPr txBox="1"/>
          <p:nvPr/>
        </p:nvSpPr>
        <p:spPr>
          <a:xfrm>
            <a:off x="1383712" y="216840"/>
            <a:ext cx="8208344" cy="1862048"/>
          </a:xfrm>
          <a:prstGeom prst="rect">
            <a:avLst/>
          </a:prstGeom>
          <a:noFill/>
        </p:spPr>
        <p:txBody>
          <a:bodyPr wrap="square">
            <a:spAutoFit/>
          </a:bodyPr>
          <a:lstStyle/>
          <a:p>
            <a:r>
              <a:rPr lang="es-MX" sz="11500" dirty="0">
                <a:solidFill>
                  <a:srgbClr val="444CA1"/>
                </a:solidFill>
                <a:latin typeface="Abuget" panose="02000000000000000000" pitchFamily="2" charset="0"/>
              </a:rPr>
              <a:t>Descuento</a:t>
            </a:r>
            <a:endParaRPr lang="es-PA" sz="11500" dirty="0">
              <a:solidFill>
                <a:srgbClr val="444CA1"/>
              </a:solidFill>
              <a:latin typeface="Abuget" panose="02000000000000000000" pitchFamily="2" charset="0"/>
            </a:endParaRPr>
          </a:p>
        </p:txBody>
      </p:sp>
      <p:sp>
        <p:nvSpPr>
          <p:cNvPr id="13" name="Rectángulo: esquinas redondeadas 12">
            <a:extLst>
              <a:ext uri="{FF2B5EF4-FFF2-40B4-BE49-F238E27FC236}">
                <a16:creationId xmlns:a16="http://schemas.microsoft.com/office/drawing/2014/main" id="{18208414-5C5C-42A9-A6EE-9128F9654FF4}"/>
              </a:ext>
            </a:extLst>
          </p:cNvPr>
          <p:cNvSpPr/>
          <p:nvPr/>
        </p:nvSpPr>
        <p:spPr>
          <a:xfrm>
            <a:off x="3874335" y="3158167"/>
            <a:ext cx="294593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rgbClr val="24994A"/>
                </a:solidFill>
                <a:latin typeface="Aileron Heavy" panose="00000A00000000000000" pitchFamily="50" charset="0"/>
              </a:rPr>
              <a:t>600 LP</a:t>
            </a:r>
          </a:p>
        </p:txBody>
      </p:sp>
      <p:sp>
        <p:nvSpPr>
          <p:cNvPr id="14" name="Rectángulo: esquinas redondeadas 13">
            <a:extLst>
              <a:ext uri="{FF2B5EF4-FFF2-40B4-BE49-F238E27FC236}">
                <a16:creationId xmlns:a16="http://schemas.microsoft.com/office/drawing/2014/main" id="{277ACB0D-6E89-43C7-A322-A8019BAC895A}"/>
              </a:ext>
            </a:extLst>
          </p:cNvPr>
          <p:cNvSpPr/>
          <p:nvPr/>
        </p:nvSpPr>
        <p:spPr>
          <a:xfrm>
            <a:off x="3874335" y="3688473"/>
            <a:ext cx="294593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rgbClr val="F7951C"/>
                </a:solidFill>
                <a:latin typeface="Aileron Heavy" panose="00000A00000000000000" pitchFamily="50" charset="0"/>
              </a:rPr>
              <a:t>-100 LP</a:t>
            </a:r>
          </a:p>
        </p:txBody>
      </p:sp>
      <p:sp>
        <p:nvSpPr>
          <p:cNvPr id="15" name="Rectángulo: esquinas redondeadas 14">
            <a:extLst>
              <a:ext uri="{FF2B5EF4-FFF2-40B4-BE49-F238E27FC236}">
                <a16:creationId xmlns:a16="http://schemas.microsoft.com/office/drawing/2014/main" id="{E9323F78-BD0C-4997-A877-2BF1500A295D}"/>
              </a:ext>
            </a:extLst>
          </p:cNvPr>
          <p:cNvSpPr/>
          <p:nvPr/>
        </p:nvSpPr>
        <p:spPr>
          <a:xfrm>
            <a:off x="1255364" y="3158167"/>
            <a:ext cx="2945933" cy="391325"/>
          </a:xfrm>
          <a:prstGeom prst="roundRect">
            <a:avLst>
              <a:gd name="adj" fmla="val 14072"/>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Consumo personal</a:t>
            </a:r>
          </a:p>
        </p:txBody>
      </p:sp>
      <p:sp>
        <p:nvSpPr>
          <p:cNvPr id="16" name="Rectángulo: esquinas redondeadas 15">
            <a:extLst>
              <a:ext uri="{FF2B5EF4-FFF2-40B4-BE49-F238E27FC236}">
                <a16:creationId xmlns:a16="http://schemas.microsoft.com/office/drawing/2014/main" id="{9E6EA5E0-0DF2-4841-935F-BCCFA3F6ABEB}"/>
              </a:ext>
            </a:extLst>
          </p:cNvPr>
          <p:cNvSpPr/>
          <p:nvPr/>
        </p:nvSpPr>
        <p:spPr>
          <a:xfrm>
            <a:off x="1255364" y="3688473"/>
            <a:ext cx="2945933" cy="391325"/>
          </a:xfrm>
          <a:prstGeom prst="roundRect">
            <a:avLst>
              <a:gd name="adj" fmla="val 1407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Calificación Negocio</a:t>
            </a:r>
          </a:p>
        </p:txBody>
      </p:sp>
      <p:sp>
        <p:nvSpPr>
          <p:cNvPr id="17" name="Rectángulo: esquinas redondeadas 16">
            <a:extLst>
              <a:ext uri="{FF2B5EF4-FFF2-40B4-BE49-F238E27FC236}">
                <a16:creationId xmlns:a16="http://schemas.microsoft.com/office/drawing/2014/main" id="{9A7E5313-9CD9-4A15-BE2F-92FACA5111F6}"/>
              </a:ext>
            </a:extLst>
          </p:cNvPr>
          <p:cNvSpPr/>
          <p:nvPr/>
        </p:nvSpPr>
        <p:spPr>
          <a:xfrm>
            <a:off x="1255364" y="5223961"/>
            <a:ext cx="5223099" cy="827945"/>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4400" dirty="0">
                <a:solidFill>
                  <a:schemeClr val="bg1"/>
                </a:solidFill>
                <a:latin typeface="Aileron Heavy" panose="00000A00000000000000" pitchFamily="50" charset="0"/>
              </a:rPr>
              <a:t>Ganas 95.00€</a:t>
            </a:r>
          </a:p>
        </p:txBody>
      </p:sp>
      <p:sp>
        <p:nvSpPr>
          <p:cNvPr id="18" name="Rectángulo: esquinas redondeadas 17">
            <a:extLst>
              <a:ext uri="{FF2B5EF4-FFF2-40B4-BE49-F238E27FC236}">
                <a16:creationId xmlns:a16="http://schemas.microsoft.com/office/drawing/2014/main" id="{C7B7A0BC-B5CA-468B-A8E9-3D525C028158}"/>
              </a:ext>
            </a:extLst>
          </p:cNvPr>
          <p:cNvSpPr/>
          <p:nvPr/>
        </p:nvSpPr>
        <p:spPr>
          <a:xfrm>
            <a:off x="4444910" y="4218779"/>
            <a:ext cx="2033554" cy="391325"/>
          </a:xfrm>
          <a:prstGeom prst="roundRect">
            <a:avLst>
              <a:gd name="adj" fmla="val 14072"/>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500 LP</a:t>
            </a:r>
          </a:p>
        </p:txBody>
      </p:sp>
      <p:sp>
        <p:nvSpPr>
          <p:cNvPr id="19" name="Rectángulo: esquinas redondeadas 18">
            <a:extLst>
              <a:ext uri="{FF2B5EF4-FFF2-40B4-BE49-F238E27FC236}">
                <a16:creationId xmlns:a16="http://schemas.microsoft.com/office/drawing/2014/main" id="{0C66C381-7FE5-467A-9B40-E08692B46FE1}"/>
              </a:ext>
            </a:extLst>
          </p:cNvPr>
          <p:cNvSpPr/>
          <p:nvPr/>
        </p:nvSpPr>
        <p:spPr>
          <a:xfrm>
            <a:off x="4444910" y="4661641"/>
            <a:ext cx="2033554" cy="391325"/>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rgbClr val="69C7F3"/>
                </a:solidFill>
                <a:latin typeface="Aileron Heavy" panose="00000A00000000000000" pitchFamily="50" charset="0"/>
              </a:rPr>
              <a:t>x</a:t>
            </a:r>
            <a:r>
              <a:rPr lang="es-PA" sz="2000" dirty="0">
                <a:solidFill>
                  <a:schemeClr val="bg1"/>
                </a:solidFill>
                <a:latin typeface="Aileron Heavy" panose="00000A00000000000000" pitchFamily="50" charset="0"/>
              </a:rPr>
              <a:t> 25%</a:t>
            </a:r>
          </a:p>
        </p:txBody>
      </p:sp>
      <p:pic>
        <p:nvPicPr>
          <p:cNvPr id="21" name="Gráfico 20">
            <a:extLst>
              <a:ext uri="{FF2B5EF4-FFF2-40B4-BE49-F238E27FC236}">
                <a16:creationId xmlns:a16="http://schemas.microsoft.com/office/drawing/2014/main" id="{B317294C-3E95-4180-B040-DB15A278A7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0" y="-35588"/>
            <a:ext cx="12192000" cy="550283"/>
          </a:xfrm>
          <a:prstGeom prst="rect">
            <a:avLst/>
          </a:prstGeom>
        </p:spPr>
      </p:pic>
      <p:pic>
        <p:nvPicPr>
          <p:cNvPr id="22" name="Gráfico 21">
            <a:extLst>
              <a:ext uri="{FF2B5EF4-FFF2-40B4-BE49-F238E27FC236}">
                <a16:creationId xmlns:a16="http://schemas.microsoft.com/office/drawing/2014/main" id="{4CB9F74F-2155-4456-ADD9-431D37F05E6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6629" y="590469"/>
            <a:ext cx="583443" cy="295814"/>
          </a:xfrm>
          <a:prstGeom prst="rect">
            <a:avLst/>
          </a:prstGeom>
        </p:spPr>
      </p:pic>
    </p:spTree>
    <p:extLst>
      <p:ext uri="{BB962C8B-B14F-4D97-AF65-F5344CB8AC3E}">
        <p14:creationId xmlns:p14="http://schemas.microsoft.com/office/powerpoint/2010/main" val="4063915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Un grupo de personas de pie en la calle&#10;&#10;Descripción generada automáticamente con confianza baja">
            <a:extLst>
              <a:ext uri="{FF2B5EF4-FFF2-40B4-BE49-F238E27FC236}">
                <a16:creationId xmlns:a16="http://schemas.microsoft.com/office/drawing/2014/main" id="{E9942E53-3E56-420F-9C5D-91C65461178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0" y="-1"/>
            <a:ext cx="12192000" cy="3648917"/>
          </a:xfrm>
          <a:prstGeom prst="rect">
            <a:avLst/>
          </a:prstGeom>
        </p:spPr>
      </p:pic>
      <p:sp>
        <p:nvSpPr>
          <p:cNvPr id="32" name="Rectángulo: esquinas redondeadas 31">
            <a:extLst>
              <a:ext uri="{FF2B5EF4-FFF2-40B4-BE49-F238E27FC236}">
                <a16:creationId xmlns:a16="http://schemas.microsoft.com/office/drawing/2014/main" id="{9C3E5BC9-76F9-4B4E-BC04-E5103826EF8C}"/>
              </a:ext>
            </a:extLst>
          </p:cNvPr>
          <p:cNvSpPr/>
          <p:nvPr/>
        </p:nvSpPr>
        <p:spPr>
          <a:xfrm>
            <a:off x="5379021" y="3079911"/>
            <a:ext cx="2767838" cy="2591050"/>
          </a:xfrm>
          <a:prstGeom prst="roundRect">
            <a:avLst/>
          </a:prstGeom>
          <a:solidFill>
            <a:srgbClr val="444CA1"/>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Rectángulo: esquinas redondeadas 38">
            <a:extLst>
              <a:ext uri="{FF2B5EF4-FFF2-40B4-BE49-F238E27FC236}">
                <a16:creationId xmlns:a16="http://schemas.microsoft.com/office/drawing/2014/main" id="{0C9953BA-28AC-479E-85F8-AABBA6B41136}"/>
              </a:ext>
            </a:extLst>
          </p:cNvPr>
          <p:cNvSpPr/>
          <p:nvPr/>
        </p:nvSpPr>
        <p:spPr>
          <a:xfrm>
            <a:off x="8922972" y="3099668"/>
            <a:ext cx="2767838" cy="2591050"/>
          </a:xfrm>
          <a:prstGeom prst="roundRect">
            <a:avLst/>
          </a:prstGeom>
          <a:solidFill>
            <a:srgbClr val="444CA1"/>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0" name="CuadroTexto 19">
            <a:extLst>
              <a:ext uri="{FF2B5EF4-FFF2-40B4-BE49-F238E27FC236}">
                <a16:creationId xmlns:a16="http://schemas.microsoft.com/office/drawing/2014/main" id="{BD94C084-4BF5-445F-B2C0-074A41259AEA}"/>
              </a:ext>
            </a:extLst>
          </p:cNvPr>
          <p:cNvSpPr txBox="1"/>
          <p:nvPr/>
        </p:nvSpPr>
        <p:spPr>
          <a:xfrm>
            <a:off x="1095525" y="3830389"/>
            <a:ext cx="3832755" cy="769441"/>
          </a:xfrm>
          <a:prstGeom prst="rect">
            <a:avLst/>
          </a:prstGeom>
          <a:noFill/>
        </p:spPr>
        <p:txBody>
          <a:bodyPr wrap="square" rtlCol="0">
            <a:spAutoFit/>
          </a:bodyPr>
          <a:lstStyle/>
          <a:p>
            <a:r>
              <a:rPr lang="es-PA" sz="4400" dirty="0">
                <a:solidFill>
                  <a:schemeClr val="bg1"/>
                </a:solidFill>
                <a:latin typeface="Aileron" panose="00000500000000000000" pitchFamily="50" charset="0"/>
              </a:rPr>
              <a:t>¿Quiénes</a:t>
            </a:r>
          </a:p>
        </p:txBody>
      </p:sp>
      <p:sp>
        <p:nvSpPr>
          <p:cNvPr id="22" name="CuadroTexto 21">
            <a:extLst>
              <a:ext uri="{FF2B5EF4-FFF2-40B4-BE49-F238E27FC236}">
                <a16:creationId xmlns:a16="http://schemas.microsoft.com/office/drawing/2014/main" id="{DA460BDA-DD90-400B-96E4-275FE7F5334E}"/>
              </a:ext>
            </a:extLst>
          </p:cNvPr>
          <p:cNvSpPr txBox="1"/>
          <p:nvPr/>
        </p:nvSpPr>
        <p:spPr>
          <a:xfrm>
            <a:off x="5379021" y="3807602"/>
            <a:ext cx="2767838" cy="1200329"/>
          </a:xfrm>
          <a:prstGeom prst="rect">
            <a:avLst/>
          </a:prstGeom>
          <a:noFill/>
        </p:spPr>
        <p:txBody>
          <a:bodyPr wrap="square">
            <a:spAutoFit/>
          </a:bodyPr>
          <a:lstStyle/>
          <a:p>
            <a:pPr algn="ctr"/>
            <a:r>
              <a:rPr lang="es-PA" sz="2400" dirty="0">
                <a:solidFill>
                  <a:schemeClr val="bg1"/>
                </a:solidFill>
                <a:latin typeface="Archivo" pitchFamily="2" charset="0"/>
                <a:cs typeface="Archivo" pitchFamily="2" charset="0"/>
              </a:rPr>
              <a:t>Somos un Movimiento </a:t>
            </a:r>
            <a:r>
              <a:rPr lang="es-PA" sz="2400" b="1" dirty="0">
                <a:solidFill>
                  <a:schemeClr val="bg1"/>
                </a:solidFill>
                <a:latin typeface="Archivo" pitchFamily="2" charset="0"/>
                <a:cs typeface="Archivo" pitchFamily="2" charset="0"/>
              </a:rPr>
              <a:t>Socioeconómico</a:t>
            </a:r>
          </a:p>
        </p:txBody>
      </p:sp>
      <p:sp>
        <p:nvSpPr>
          <p:cNvPr id="30" name="CuadroTexto 29">
            <a:extLst>
              <a:ext uri="{FF2B5EF4-FFF2-40B4-BE49-F238E27FC236}">
                <a16:creationId xmlns:a16="http://schemas.microsoft.com/office/drawing/2014/main" id="{8175E002-6B85-4B26-AEE7-22960E18616C}"/>
              </a:ext>
            </a:extLst>
          </p:cNvPr>
          <p:cNvSpPr txBox="1"/>
          <p:nvPr/>
        </p:nvSpPr>
        <p:spPr>
          <a:xfrm>
            <a:off x="9097881" y="3619366"/>
            <a:ext cx="2418020" cy="1569660"/>
          </a:xfrm>
          <a:prstGeom prst="rect">
            <a:avLst/>
          </a:prstGeom>
          <a:noFill/>
        </p:spPr>
        <p:txBody>
          <a:bodyPr wrap="square">
            <a:spAutoFit/>
          </a:bodyPr>
          <a:lstStyle/>
          <a:p>
            <a:pPr algn="ctr"/>
            <a:r>
              <a:rPr lang="es-MX" sz="2400" dirty="0">
                <a:solidFill>
                  <a:schemeClr val="bg1"/>
                </a:solidFill>
                <a:latin typeface="Archivo" pitchFamily="2" charset="0"/>
                <a:cs typeface="Archivo" pitchFamily="2" charset="0"/>
              </a:rPr>
              <a:t>Comprometidos con el </a:t>
            </a:r>
          </a:p>
          <a:p>
            <a:pPr algn="ctr"/>
            <a:r>
              <a:rPr lang="es-MX" sz="2400" b="1" dirty="0">
                <a:solidFill>
                  <a:schemeClr val="bg1"/>
                </a:solidFill>
                <a:latin typeface="Archivo" pitchFamily="2" charset="0"/>
                <a:cs typeface="Archivo" pitchFamily="2" charset="0"/>
              </a:rPr>
              <a:t>cambio y la transformación</a:t>
            </a:r>
            <a:endParaRPr lang="es-PA" sz="2400" b="1" dirty="0">
              <a:solidFill>
                <a:schemeClr val="bg1"/>
              </a:solidFill>
              <a:latin typeface="Archivo" pitchFamily="2" charset="0"/>
              <a:cs typeface="Archivo" pitchFamily="2" charset="0"/>
            </a:endParaRPr>
          </a:p>
        </p:txBody>
      </p:sp>
      <p:sp>
        <p:nvSpPr>
          <p:cNvPr id="31" name="CuadroTexto 30">
            <a:extLst>
              <a:ext uri="{FF2B5EF4-FFF2-40B4-BE49-F238E27FC236}">
                <a16:creationId xmlns:a16="http://schemas.microsoft.com/office/drawing/2014/main" id="{BBF71FEA-542C-4D64-AA46-3883CE0A7D96}"/>
              </a:ext>
            </a:extLst>
          </p:cNvPr>
          <p:cNvSpPr txBox="1"/>
          <p:nvPr/>
        </p:nvSpPr>
        <p:spPr>
          <a:xfrm>
            <a:off x="1095525" y="4404196"/>
            <a:ext cx="3832755" cy="923330"/>
          </a:xfrm>
          <a:prstGeom prst="rect">
            <a:avLst/>
          </a:prstGeom>
          <a:noFill/>
        </p:spPr>
        <p:txBody>
          <a:bodyPr wrap="square" rtlCol="0">
            <a:spAutoFit/>
          </a:bodyPr>
          <a:lstStyle/>
          <a:p>
            <a:r>
              <a:rPr lang="es-PA" sz="5400" dirty="0">
                <a:solidFill>
                  <a:schemeClr val="bg1"/>
                </a:solidFill>
                <a:latin typeface="Aileron Black" panose="00000A00000000000000" pitchFamily="50" charset="0"/>
              </a:rPr>
              <a:t>Somos?</a:t>
            </a:r>
          </a:p>
        </p:txBody>
      </p:sp>
      <p:pic>
        <p:nvPicPr>
          <p:cNvPr id="29" name="Gráfico 28">
            <a:extLst>
              <a:ext uri="{FF2B5EF4-FFF2-40B4-BE49-F238E27FC236}">
                <a16:creationId xmlns:a16="http://schemas.microsoft.com/office/drawing/2014/main" id="{9E5A6B6F-194E-42A9-B54F-3AC91DE8F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0" y="5686958"/>
            <a:ext cx="12192000" cy="1212850"/>
          </a:xfrm>
          <a:prstGeom prst="rect">
            <a:avLst/>
          </a:prstGeom>
        </p:spPr>
      </p:pic>
      <p:sp>
        <p:nvSpPr>
          <p:cNvPr id="34" name="Elipse 33">
            <a:extLst>
              <a:ext uri="{FF2B5EF4-FFF2-40B4-BE49-F238E27FC236}">
                <a16:creationId xmlns:a16="http://schemas.microsoft.com/office/drawing/2014/main" id="{DF8163CC-9769-424B-B1A9-E70B7071F8FD}"/>
              </a:ext>
            </a:extLst>
          </p:cNvPr>
          <p:cNvSpPr/>
          <p:nvPr/>
        </p:nvSpPr>
        <p:spPr>
          <a:xfrm>
            <a:off x="520244" y="4071628"/>
            <a:ext cx="205774" cy="205774"/>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5" name="Elipse 34">
            <a:extLst>
              <a:ext uri="{FF2B5EF4-FFF2-40B4-BE49-F238E27FC236}">
                <a16:creationId xmlns:a16="http://schemas.microsoft.com/office/drawing/2014/main" id="{9C3F5A38-B5DF-442F-A1E9-60A71F18F84F}"/>
              </a:ext>
            </a:extLst>
          </p:cNvPr>
          <p:cNvSpPr/>
          <p:nvPr/>
        </p:nvSpPr>
        <p:spPr>
          <a:xfrm>
            <a:off x="725111" y="3438508"/>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7" name="Rectángulo 36">
            <a:extLst>
              <a:ext uri="{FF2B5EF4-FFF2-40B4-BE49-F238E27FC236}">
                <a16:creationId xmlns:a16="http://schemas.microsoft.com/office/drawing/2014/main" id="{999562AE-FC4D-423E-9166-8DF3249180AA}"/>
              </a:ext>
            </a:extLst>
          </p:cNvPr>
          <p:cNvSpPr/>
          <p:nvPr/>
        </p:nvSpPr>
        <p:spPr>
          <a:xfrm>
            <a:off x="1143813" y="5299712"/>
            <a:ext cx="2767838" cy="93688"/>
          </a:xfrm>
          <a:prstGeom prst="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2" name="Elipse 41">
            <a:extLst>
              <a:ext uri="{FF2B5EF4-FFF2-40B4-BE49-F238E27FC236}">
                <a16:creationId xmlns:a16="http://schemas.microsoft.com/office/drawing/2014/main" id="{A5E3757A-C842-4B12-8F1F-BED5B6C98897}"/>
              </a:ext>
            </a:extLst>
          </p:cNvPr>
          <p:cNvSpPr/>
          <p:nvPr/>
        </p:nvSpPr>
        <p:spPr>
          <a:xfrm>
            <a:off x="6537116" y="2916498"/>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3" name="Elipse 42">
            <a:extLst>
              <a:ext uri="{FF2B5EF4-FFF2-40B4-BE49-F238E27FC236}">
                <a16:creationId xmlns:a16="http://schemas.microsoft.com/office/drawing/2014/main" id="{8DE8875A-5480-4646-A533-A5B07CB5F71C}"/>
              </a:ext>
            </a:extLst>
          </p:cNvPr>
          <p:cNvSpPr/>
          <p:nvPr/>
        </p:nvSpPr>
        <p:spPr>
          <a:xfrm>
            <a:off x="10081067" y="2926478"/>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4" name="CuadroTexto 43">
            <a:extLst>
              <a:ext uri="{FF2B5EF4-FFF2-40B4-BE49-F238E27FC236}">
                <a16:creationId xmlns:a16="http://schemas.microsoft.com/office/drawing/2014/main" id="{00214600-65E6-4828-85E6-126F31613B4D}"/>
              </a:ext>
            </a:extLst>
          </p:cNvPr>
          <p:cNvSpPr txBox="1"/>
          <p:nvPr/>
        </p:nvSpPr>
        <p:spPr>
          <a:xfrm>
            <a:off x="240187" y="6390807"/>
            <a:ext cx="1659478" cy="215444"/>
          </a:xfrm>
          <a:prstGeom prst="rect">
            <a:avLst/>
          </a:prstGeom>
          <a:noFill/>
        </p:spPr>
        <p:txBody>
          <a:bodyPr wrap="square" rtlCol="0">
            <a:spAutoFit/>
          </a:bodyPr>
          <a:lstStyle/>
          <a:p>
            <a:r>
              <a:rPr lang="es-PA" sz="800" dirty="0">
                <a:solidFill>
                  <a:schemeClr val="bg1"/>
                </a:solidFill>
                <a:latin typeface="Aileron Black" panose="00000A00000000000000" pitchFamily="50" charset="0"/>
              </a:rPr>
              <a:t>Social </a:t>
            </a:r>
            <a:r>
              <a:rPr lang="es-PA" sz="800" dirty="0" err="1">
                <a:solidFill>
                  <a:schemeClr val="bg1"/>
                </a:solidFill>
                <a:latin typeface="Aileron Black" panose="00000A00000000000000" pitchFamily="50" charset="0"/>
              </a:rPr>
              <a:t>Economic</a:t>
            </a:r>
            <a:r>
              <a:rPr lang="es-PA" sz="800" dirty="0">
                <a:solidFill>
                  <a:schemeClr val="bg1"/>
                </a:solidFill>
                <a:latin typeface="Aileron Black" panose="00000A00000000000000" pitchFamily="50" charset="0"/>
              </a:rPr>
              <a:t> </a:t>
            </a:r>
            <a:r>
              <a:rPr lang="es-PA" sz="800" dirty="0" err="1">
                <a:solidFill>
                  <a:schemeClr val="bg1"/>
                </a:solidFill>
                <a:latin typeface="Aileron Black" panose="00000A00000000000000" pitchFamily="50" charset="0"/>
              </a:rPr>
              <a:t>Networkers</a:t>
            </a:r>
            <a:endParaRPr lang="es-PA" sz="800" dirty="0">
              <a:solidFill>
                <a:schemeClr val="bg1"/>
              </a:solidFill>
              <a:latin typeface="Aileron Black" panose="00000A00000000000000" pitchFamily="50" charset="0"/>
            </a:endParaRPr>
          </a:p>
        </p:txBody>
      </p:sp>
      <p:sp>
        <p:nvSpPr>
          <p:cNvPr id="17" name="CuadroTexto 16">
            <a:extLst>
              <a:ext uri="{FF2B5EF4-FFF2-40B4-BE49-F238E27FC236}">
                <a16:creationId xmlns:a16="http://schemas.microsoft.com/office/drawing/2014/main" id="{934DD880-8F25-4D56-82AB-B0D4EAD0651D}"/>
              </a:ext>
            </a:extLst>
          </p:cNvPr>
          <p:cNvSpPr txBox="1"/>
          <p:nvPr/>
        </p:nvSpPr>
        <p:spPr>
          <a:xfrm>
            <a:off x="-21127693" y="560452"/>
            <a:ext cx="4208320"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Nuestra </a:t>
            </a:r>
          </a:p>
        </p:txBody>
      </p:sp>
      <p:sp>
        <p:nvSpPr>
          <p:cNvPr id="18" name="CuadroTexto 17">
            <a:extLst>
              <a:ext uri="{FF2B5EF4-FFF2-40B4-BE49-F238E27FC236}">
                <a16:creationId xmlns:a16="http://schemas.microsoft.com/office/drawing/2014/main" id="{7D82DE30-3653-4A67-92FE-B26EF847622A}"/>
              </a:ext>
            </a:extLst>
          </p:cNvPr>
          <p:cNvSpPr txBox="1"/>
          <p:nvPr/>
        </p:nvSpPr>
        <p:spPr>
          <a:xfrm>
            <a:off x="-8097698" y="560452"/>
            <a:ext cx="3118981"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misión</a:t>
            </a:r>
          </a:p>
        </p:txBody>
      </p:sp>
      <p:pic>
        <p:nvPicPr>
          <p:cNvPr id="21" name="Picture 6" descr="SEN Modelo de Impresos – SEN">
            <a:extLst>
              <a:ext uri="{FF2B5EF4-FFF2-40B4-BE49-F238E27FC236}">
                <a16:creationId xmlns:a16="http://schemas.microsoft.com/office/drawing/2014/main" id="{AB4182C7-43A7-97A2-BD3B-A31F0313449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hidden="1">
            <a:extLst>
              <a:ext uri="{FF2B5EF4-FFF2-40B4-BE49-F238E27FC236}">
                <a16:creationId xmlns:a16="http://schemas.microsoft.com/office/drawing/2014/main" id="{62C838CB-62C6-89C1-F9E6-7CEAC2C4FACD}"/>
              </a:ext>
            </a:extLst>
          </p:cNvPr>
          <p:cNvSpPr txBox="1"/>
          <p:nvPr/>
        </p:nvSpPr>
        <p:spPr>
          <a:xfrm>
            <a:off x="1095525" y="3793959"/>
            <a:ext cx="3832755" cy="769441"/>
          </a:xfrm>
          <a:prstGeom prst="rect">
            <a:avLst/>
          </a:prstGeom>
          <a:noFill/>
        </p:spPr>
        <p:txBody>
          <a:bodyPr wrap="square" rtlCol="0">
            <a:spAutoFit/>
          </a:bodyPr>
          <a:lstStyle/>
          <a:p>
            <a:r>
              <a:rPr lang="es-PA" sz="4400" dirty="0">
                <a:solidFill>
                  <a:schemeClr val="bg1"/>
                </a:solidFill>
                <a:latin typeface="Aileron" panose="00000500000000000000" pitchFamily="50" charset="0"/>
              </a:rPr>
              <a:t>Кой</a:t>
            </a:r>
          </a:p>
        </p:txBody>
      </p:sp>
      <p:sp>
        <p:nvSpPr>
          <p:cNvPr id="3" name="CuadroTexto 2" hidden="1">
            <a:extLst>
              <a:ext uri="{FF2B5EF4-FFF2-40B4-BE49-F238E27FC236}">
                <a16:creationId xmlns:a16="http://schemas.microsoft.com/office/drawing/2014/main" id="{30F11168-8066-F517-CF06-59034FF0D61E}"/>
              </a:ext>
            </a:extLst>
          </p:cNvPr>
          <p:cNvSpPr txBox="1"/>
          <p:nvPr/>
        </p:nvSpPr>
        <p:spPr>
          <a:xfrm>
            <a:off x="5379021" y="3771172"/>
            <a:ext cx="2767838" cy="1200329"/>
          </a:xfrm>
          <a:prstGeom prst="rect">
            <a:avLst/>
          </a:prstGeom>
          <a:noFill/>
        </p:spPr>
        <p:txBody>
          <a:bodyPr wrap="square">
            <a:spAutoFit/>
          </a:bodyPr>
          <a:lstStyle/>
          <a:p>
            <a:pPr algn="ctr"/>
            <a:r>
              <a:rPr lang="es-PA" sz="2400" dirty="0">
                <a:solidFill>
                  <a:schemeClr val="bg1"/>
                </a:solidFill>
                <a:latin typeface="Archivo" pitchFamily="2" charset="0"/>
                <a:cs typeface="Archivo" pitchFamily="2" charset="0"/>
              </a:rPr>
              <a:t>Ние сме </a:t>
            </a:r>
            <a:r>
              <a:rPr lang="es-PA" sz="2400" b="1" dirty="0">
                <a:solidFill>
                  <a:schemeClr val="bg1"/>
                </a:solidFill>
                <a:latin typeface="Archivo" pitchFamily="2" charset="0"/>
                <a:cs typeface="Archivo" pitchFamily="2" charset="0"/>
              </a:rPr>
              <a:t>социално-икономическо </a:t>
            </a:r>
            <a:r>
              <a:rPr lang="es-PA" sz="2400" dirty="0">
                <a:solidFill>
                  <a:schemeClr val="bg1"/>
                </a:solidFill>
                <a:latin typeface="Archivo" pitchFamily="2" charset="0"/>
                <a:cs typeface="Archivo" pitchFamily="2" charset="0"/>
              </a:rPr>
              <a:t>движение</a:t>
            </a:r>
          </a:p>
        </p:txBody>
      </p:sp>
      <p:sp>
        <p:nvSpPr>
          <p:cNvPr id="4" name="CuadroTexto 3" hidden="1">
            <a:extLst>
              <a:ext uri="{FF2B5EF4-FFF2-40B4-BE49-F238E27FC236}">
                <a16:creationId xmlns:a16="http://schemas.microsoft.com/office/drawing/2014/main" id="{98DD0EBC-CF24-483B-DEC3-79786D7C1A70}"/>
              </a:ext>
            </a:extLst>
          </p:cNvPr>
          <p:cNvSpPr txBox="1"/>
          <p:nvPr/>
        </p:nvSpPr>
        <p:spPr>
          <a:xfrm>
            <a:off x="9097881" y="3582936"/>
            <a:ext cx="2418020" cy="1569660"/>
          </a:xfrm>
          <a:prstGeom prst="rect">
            <a:avLst/>
          </a:prstGeom>
          <a:noFill/>
        </p:spPr>
        <p:txBody>
          <a:bodyPr wrap="square">
            <a:spAutoFit/>
          </a:bodyPr>
          <a:lstStyle/>
          <a:p>
            <a:pPr algn="ctr"/>
            <a:r>
              <a:rPr lang="es-MX" sz="2400" dirty="0">
                <a:solidFill>
                  <a:schemeClr val="bg1"/>
                </a:solidFill>
                <a:latin typeface="Archivo" pitchFamily="2" charset="0"/>
                <a:cs typeface="Archivo" pitchFamily="2" charset="0"/>
              </a:rPr>
              <a:t>Ангажирани с </a:t>
            </a:r>
          </a:p>
          <a:p>
            <a:pPr algn="ctr"/>
            <a:r>
              <a:rPr lang="es-MX" sz="2400" b="1" dirty="0">
                <a:solidFill>
                  <a:schemeClr val="bg1"/>
                </a:solidFill>
                <a:latin typeface="Archivo" pitchFamily="2" charset="0"/>
                <a:cs typeface="Archivo" pitchFamily="2" charset="0"/>
              </a:rPr>
              <a:t>промяна и трансформация</a:t>
            </a:r>
            <a:endParaRPr lang="es-PA" sz="2400" b="1" dirty="0">
              <a:solidFill>
                <a:schemeClr val="bg1"/>
              </a:solidFill>
              <a:latin typeface="Archivo" pitchFamily="2" charset="0"/>
              <a:cs typeface="Archivo" pitchFamily="2" charset="0"/>
            </a:endParaRPr>
          </a:p>
        </p:txBody>
      </p:sp>
      <p:sp>
        <p:nvSpPr>
          <p:cNvPr id="5" name="CuadroTexto 4" hidden="1">
            <a:extLst>
              <a:ext uri="{FF2B5EF4-FFF2-40B4-BE49-F238E27FC236}">
                <a16:creationId xmlns:a16="http://schemas.microsoft.com/office/drawing/2014/main" id="{C48C5847-9B30-4AC0-8BA3-7ABD41C74953}"/>
              </a:ext>
            </a:extLst>
          </p:cNvPr>
          <p:cNvSpPr txBox="1"/>
          <p:nvPr/>
        </p:nvSpPr>
        <p:spPr>
          <a:xfrm>
            <a:off x="1095525" y="4367766"/>
            <a:ext cx="3832755" cy="923330"/>
          </a:xfrm>
          <a:prstGeom prst="rect">
            <a:avLst/>
          </a:prstGeom>
          <a:noFill/>
        </p:spPr>
        <p:txBody>
          <a:bodyPr wrap="square" rtlCol="0">
            <a:spAutoFit/>
          </a:bodyPr>
          <a:lstStyle/>
          <a:p>
            <a:r>
              <a:rPr lang="es-PA" sz="5400" dirty="0">
                <a:solidFill>
                  <a:schemeClr val="bg1"/>
                </a:solidFill>
                <a:latin typeface="Aileron Black" panose="00000A00000000000000" pitchFamily="50" charset="0"/>
              </a:rPr>
              <a:t>Ние сме?</a:t>
            </a:r>
          </a:p>
        </p:txBody>
      </p:sp>
    </p:spTree>
    <p:extLst>
      <p:ext uri="{BB962C8B-B14F-4D97-AF65-F5344CB8AC3E}">
        <p14:creationId xmlns:p14="http://schemas.microsoft.com/office/powerpoint/2010/main" val="18983158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 name="Rectángulo: esquinas redondeadas 47">
            <a:extLst>
              <a:ext uri="{FF2B5EF4-FFF2-40B4-BE49-F238E27FC236}">
                <a16:creationId xmlns:a16="http://schemas.microsoft.com/office/drawing/2014/main" id="{F711E928-15B9-41CD-885F-8AEB6784551B}"/>
              </a:ext>
            </a:extLst>
          </p:cNvPr>
          <p:cNvSpPr/>
          <p:nvPr/>
        </p:nvSpPr>
        <p:spPr>
          <a:xfrm>
            <a:off x="3874335" y="3158167"/>
            <a:ext cx="294593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rgbClr val="24994A"/>
                </a:solidFill>
                <a:latin typeface="Aileron Heavy" panose="00000A00000000000000" pitchFamily="50" charset="0"/>
              </a:rPr>
              <a:t>260.00€</a:t>
            </a:r>
          </a:p>
        </p:txBody>
      </p:sp>
      <p:sp>
        <p:nvSpPr>
          <p:cNvPr id="49" name="Rectángulo: esquinas redondeadas 48">
            <a:extLst>
              <a:ext uri="{FF2B5EF4-FFF2-40B4-BE49-F238E27FC236}">
                <a16:creationId xmlns:a16="http://schemas.microsoft.com/office/drawing/2014/main" id="{98C6B4D8-DF87-4082-B808-15C57D1C4C7C}"/>
              </a:ext>
            </a:extLst>
          </p:cNvPr>
          <p:cNvSpPr/>
          <p:nvPr/>
        </p:nvSpPr>
        <p:spPr>
          <a:xfrm>
            <a:off x="3874335" y="3784228"/>
            <a:ext cx="294593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rgbClr val="F7951C"/>
                </a:solidFill>
                <a:latin typeface="Aileron Heavy" panose="00000A00000000000000" pitchFamily="50" charset="0"/>
              </a:rPr>
              <a:t>200.00€</a:t>
            </a:r>
          </a:p>
        </p:txBody>
      </p:sp>
      <p:sp>
        <p:nvSpPr>
          <p:cNvPr id="24" name="Rectángulo: esquinas redondeadas 23">
            <a:extLst>
              <a:ext uri="{FF2B5EF4-FFF2-40B4-BE49-F238E27FC236}">
                <a16:creationId xmlns:a16="http://schemas.microsoft.com/office/drawing/2014/main" id="{A907DA24-A2A7-4F34-B520-D2D07BE36A57}"/>
              </a:ext>
            </a:extLst>
          </p:cNvPr>
          <p:cNvSpPr/>
          <p:nvPr/>
        </p:nvSpPr>
        <p:spPr>
          <a:xfrm>
            <a:off x="1020586" y="1333501"/>
            <a:ext cx="4465814" cy="1107995"/>
          </a:xfrm>
          <a:prstGeom prst="roundRect">
            <a:avLst>
              <a:gd name="adj" fmla="val 20083"/>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6000" dirty="0">
                <a:solidFill>
                  <a:schemeClr val="bg1"/>
                </a:solidFill>
                <a:latin typeface="Aileron Heavy" panose="00000A00000000000000" pitchFamily="50" charset="0"/>
              </a:rPr>
              <a:t>Mayorista</a:t>
            </a:r>
          </a:p>
        </p:txBody>
      </p:sp>
      <p:sp>
        <p:nvSpPr>
          <p:cNvPr id="23" name="CuadroTexto 22">
            <a:extLst>
              <a:ext uri="{FF2B5EF4-FFF2-40B4-BE49-F238E27FC236}">
                <a16:creationId xmlns:a16="http://schemas.microsoft.com/office/drawing/2014/main" id="{98ED206E-0F25-4718-8C02-D103C4369FE5}"/>
              </a:ext>
            </a:extLst>
          </p:cNvPr>
          <p:cNvSpPr txBox="1"/>
          <p:nvPr/>
        </p:nvSpPr>
        <p:spPr>
          <a:xfrm>
            <a:off x="180657" y="-103626"/>
            <a:ext cx="6145672" cy="2215991"/>
          </a:xfrm>
          <a:prstGeom prst="rect">
            <a:avLst/>
          </a:prstGeom>
          <a:noFill/>
          <a:effectLst>
            <a:outerShdw blurRad="584200" dist="50800" dir="5400000" algn="ctr" rotWithShape="0">
              <a:srgbClr val="000000">
                <a:alpha val="54000"/>
              </a:srgbClr>
            </a:outerShdw>
          </a:effectLst>
        </p:spPr>
        <p:txBody>
          <a:bodyPr wrap="square">
            <a:spAutoFit/>
          </a:bodyPr>
          <a:lstStyle/>
          <a:p>
            <a:r>
              <a:rPr lang="es-MX" sz="13800" dirty="0">
                <a:solidFill>
                  <a:schemeClr val="bg1"/>
                </a:solidFill>
                <a:latin typeface="Abuget" panose="02000000000000000000" pitchFamily="2" charset="0"/>
              </a:rPr>
              <a:t>Precio</a:t>
            </a:r>
            <a:endParaRPr lang="es-PA" sz="13800" dirty="0">
              <a:solidFill>
                <a:schemeClr val="bg1"/>
              </a:solidFill>
              <a:latin typeface="Abuget" panose="02000000000000000000" pitchFamily="2" charset="0"/>
            </a:endParaRPr>
          </a:p>
        </p:txBody>
      </p:sp>
      <p:sp>
        <p:nvSpPr>
          <p:cNvPr id="46" name="Rectángulo: esquinas redondeadas 45">
            <a:extLst>
              <a:ext uri="{FF2B5EF4-FFF2-40B4-BE49-F238E27FC236}">
                <a16:creationId xmlns:a16="http://schemas.microsoft.com/office/drawing/2014/main" id="{097B462B-1D67-4555-B1B7-2DF7358AFDBB}"/>
              </a:ext>
            </a:extLst>
          </p:cNvPr>
          <p:cNvSpPr/>
          <p:nvPr/>
        </p:nvSpPr>
        <p:spPr>
          <a:xfrm>
            <a:off x="1255364" y="3158167"/>
            <a:ext cx="2945933" cy="391325"/>
          </a:xfrm>
          <a:prstGeom prst="roundRect">
            <a:avLst>
              <a:gd name="adj" fmla="val 14072"/>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Vendes producto</a:t>
            </a:r>
          </a:p>
        </p:txBody>
      </p:sp>
      <p:sp>
        <p:nvSpPr>
          <p:cNvPr id="47" name="Rectángulo: esquinas redondeadas 46">
            <a:extLst>
              <a:ext uri="{FF2B5EF4-FFF2-40B4-BE49-F238E27FC236}">
                <a16:creationId xmlns:a16="http://schemas.microsoft.com/office/drawing/2014/main" id="{C75FB40C-2315-4967-9974-76A0F9EBD2C6}"/>
              </a:ext>
            </a:extLst>
          </p:cNvPr>
          <p:cNvSpPr/>
          <p:nvPr/>
        </p:nvSpPr>
        <p:spPr>
          <a:xfrm>
            <a:off x="1255364" y="3784228"/>
            <a:ext cx="2945933" cy="391325"/>
          </a:xfrm>
          <a:prstGeom prst="roundRect">
            <a:avLst>
              <a:gd name="adj" fmla="val 1407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000" dirty="0">
                <a:solidFill>
                  <a:schemeClr val="bg1"/>
                </a:solidFill>
                <a:latin typeface="Aileron Heavy" panose="00000A00000000000000" pitchFamily="50" charset="0"/>
              </a:rPr>
              <a:t>Costo minorista</a:t>
            </a:r>
          </a:p>
        </p:txBody>
      </p:sp>
      <p:sp>
        <p:nvSpPr>
          <p:cNvPr id="50" name="Rectángulo: esquinas redondeadas 49">
            <a:extLst>
              <a:ext uri="{FF2B5EF4-FFF2-40B4-BE49-F238E27FC236}">
                <a16:creationId xmlns:a16="http://schemas.microsoft.com/office/drawing/2014/main" id="{0305F400-973F-4D4B-AA3E-E4D02644FC16}"/>
              </a:ext>
            </a:extLst>
          </p:cNvPr>
          <p:cNvSpPr/>
          <p:nvPr/>
        </p:nvSpPr>
        <p:spPr>
          <a:xfrm>
            <a:off x="1635249" y="4410289"/>
            <a:ext cx="4478171" cy="827945"/>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4400" dirty="0">
                <a:solidFill>
                  <a:schemeClr val="bg1"/>
                </a:solidFill>
                <a:latin typeface="Aileron Heavy" panose="00000A00000000000000" pitchFamily="50" charset="0"/>
              </a:rPr>
              <a:t>Ganas 60€</a:t>
            </a:r>
          </a:p>
        </p:txBody>
      </p:sp>
      <p:pic>
        <p:nvPicPr>
          <p:cNvPr id="51" name="Imagen 50" descr="Forma&#10;&#10;Descripción generada automáticamente con confianza media">
            <a:extLst>
              <a:ext uri="{FF2B5EF4-FFF2-40B4-BE49-F238E27FC236}">
                <a16:creationId xmlns:a16="http://schemas.microsoft.com/office/drawing/2014/main" id="{9885621C-8F97-469E-A029-FC06AFEF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6823" y="5238234"/>
            <a:ext cx="5931242" cy="786386"/>
          </a:xfrm>
          <a:prstGeom prst="rect">
            <a:avLst/>
          </a:prstGeom>
        </p:spPr>
      </p:pic>
      <p:pic>
        <p:nvPicPr>
          <p:cNvPr id="52" name="Gráfico 51">
            <a:extLst>
              <a:ext uri="{FF2B5EF4-FFF2-40B4-BE49-F238E27FC236}">
                <a16:creationId xmlns:a16="http://schemas.microsoft.com/office/drawing/2014/main" id="{B9FD1485-05E0-4A13-975F-B9596AF1AF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8173" y="225505"/>
            <a:ext cx="1041899" cy="528257"/>
          </a:xfrm>
          <a:prstGeom prst="rect">
            <a:avLst/>
          </a:prstGeom>
        </p:spPr>
      </p:pic>
      <p:pic>
        <p:nvPicPr>
          <p:cNvPr id="53" name="Gráfico 52">
            <a:extLst>
              <a:ext uri="{FF2B5EF4-FFF2-40B4-BE49-F238E27FC236}">
                <a16:creationId xmlns:a16="http://schemas.microsoft.com/office/drawing/2014/main" id="{5E2D7242-14B7-4B2F-BAAA-8AADDBE3CB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0" y="5686958"/>
            <a:ext cx="12192000" cy="1212850"/>
          </a:xfrm>
          <a:prstGeom prst="rect">
            <a:avLst/>
          </a:prstGeom>
        </p:spPr>
      </p:pic>
    </p:spTree>
    <p:extLst>
      <p:ext uri="{BB962C8B-B14F-4D97-AF65-F5344CB8AC3E}">
        <p14:creationId xmlns:p14="http://schemas.microsoft.com/office/powerpoint/2010/main" val="1414109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C80162EE-3505-4439-9105-101444E3E842}"/>
              </a:ext>
            </a:extLst>
          </p:cNvPr>
          <p:cNvSpPr txBox="1"/>
          <p:nvPr/>
        </p:nvSpPr>
        <p:spPr>
          <a:xfrm>
            <a:off x="1109802" y="825934"/>
            <a:ext cx="6403106" cy="830997"/>
          </a:xfrm>
          <a:prstGeom prst="rect">
            <a:avLst/>
          </a:prstGeom>
          <a:noFill/>
        </p:spPr>
        <p:txBody>
          <a:bodyPr wrap="square">
            <a:spAutoFit/>
          </a:bodyPr>
          <a:lstStyle/>
          <a:p>
            <a:r>
              <a:rPr lang="es-MX" sz="4800" dirty="0">
                <a:solidFill>
                  <a:schemeClr val="bg1"/>
                </a:solidFill>
                <a:latin typeface="Aileron Bold" panose="00000800000000000000" pitchFamily="50" charset="0"/>
              </a:rPr>
              <a:t>¡Saquemos cuentas!</a:t>
            </a:r>
            <a:endParaRPr lang="es-PA" sz="4800" dirty="0">
              <a:solidFill>
                <a:schemeClr val="bg1"/>
              </a:solidFill>
              <a:latin typeface="Aileron Bold" panose="00000800000000000000" pitchFamily="50" charset="0"/>
            </a:endParaRPr>
          </a:p>
        </p:txBody>
      </p:sp>
      <p:sp>
        <p:nvSpPr>
          <p:cNvPr id="14" name="CuadroTexto 13">
            <a:extLst>
              <a:ext uri="{FF2B5EF4-FFF2-40B4-BE49-F238E27FC236}">
                <a16:creationId xmlns:a16="http://schemas.microsoft.com/office/drawing/2014/main" id="{BAA87B72-AE69-4452-83E7-4A88A68D6FF8}"/>
              </a:ext>
            </a:extLst>
          </p:cNvPr>
          <p:cNvSpPr txBox="1"/>
          <p:nvPr/>
        </p:nvSpPr>
        <p:spPr>
          <a:xfrm>
            <a:off x="664959" y="212517"/>
            <a:ext cx="6059836" cy="1200329"/>
          </a:xfrm>
          <a:prstGeom prst="rect">
            <a:avLst/>
          </a:prstGeom>
          <a:noFill/>
          <a:effectLst/>
        </p:spPr>
        <p:txBody>
          <a:bodyPr wrap="square">
            <a:spAutoFit/>
          </a:bodyPr>
          <a:lstStyle/>
          <a:p>
            <a:r>
              <a:rPr lang="es-MX" sz="7200" dirty="0">
                <a:solidFill>
                  <a:srgbClr val="444CA1"/>
                </a:solidFill>
                <a:latin typeface="Abuget" panose="02000000000000000000" pitchFamily="2" charset="0"/>
              </a:rPr>
              <a:t>Ahora..</a:t>
            </a:r>
            <a:endParaRPr lang="es-PA" sz="7200" dirty="0">
              <a:solidFill>
                <a:srgbClr val="444CA1"/>
              </a:solidFill>
              <a:latin typeface="Abuget" panose="02000000000000000000" pitchFamily="2" charset="0"/>
            </a:endParaRPr>
          </a:p>
        </p:txBody>
      </p:sp>
      <p:sp>
        <p:nvSpPr>
          <p:cNvPr id="15" name="Rectángulo: esquinas redondeadas 14">
            <a:extLst>
              <a:ext uri="{FF2B5EF4-FFF2-40B4-BE49-F238E27FC236}">
                <a16:creationId xmlns:a16="http://schemas.microsoft.com/office/drawing/2014/main" id="{1C12225E-5908-4724-A39B-2851E7098740}"/>
              </a:ext>
            </a:extLst>
          </p:cNvPr>
          <p:cNvSpPr/>
          <p:nvPr/>
        </p:nvSpPr>
        <p:spPr>
          <a:xfrm>
            <a:off x="4455103" y="2422987"/>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160.00€</a:t>
            </a:r>
          </a:p>
        </p:txBody>
      </p:sp>
      <p:sp>
        <p:nvSpPr>
          <p:cNvPr id="16" name="Rectángulo: esquinas redondeadas 15">
            <a:extLst>
              <a:ext uri="{FF2B5EF4-FFF2-40B4-BE49-F238E27FC236}">
                <a16:creationId xmlns:a16="http://schemas.microsoft.com/office/drawing/2014/main" id="{88095C3D-AD9D-4FE8-9627-51632F6666EF}"/>
              </a:ext>
            </a:extLst>
          </p:cNvPr>
          <p:cNvSpPr/>
          <p:nvPr/>
        </p:nvSpPr>
        <p:spPr>
          <a:xfrm>
            <a:off x="958802" y="2422987"/>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Bono constructor 2da Fase</a:t>
            </a:r>
          </a:p>
        </p:txBody>
      </p:sp>
      <p:sp>
        <p:nvSpPr>
          <p:cNvPr id="17" name="Rectángulo: esquinas redondeadas 16">
            <a:extLst>
              <a:ext uri="{FF2B5EF4-FFF2-40B4-BE49-F238E27FC236}">
                <a16:creationId xmlns:a16="http://schemas.microsoft.com/office/drawing/2014/main" id="{5851634D-9793-48F8-A5E3-1220F494A1E7}"/>
              </a:ext>
            </a:extLst>
          </p:cNvPr>
          <p:cNvSpPr/>
          <p:nvPr/>
        </p:nvSpPr>
        <p:spPr>
          <a:xfrm>
            <a:off x="4455103" y="2939587"/>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338.00€</a:t>
            </a:r>
          </a:p>
        </p:txBody>
      </p:sp>
      <p:sp>
        <p:nvSpPr>
          <p:cNvPr id="18" name="Rectángulo: esquinas redondeadas 17">
            <a:extLst>
              <a:ext uri="{FF2B5EF4-FFF2-40B4-BE49-F238E27FC236}">
                <a16:creationId xmlns:a16="http://schemas.microsoft.com/office/drawing/2014/main" id="{88AB0D23-74BD-422C-9073-8C98155FA9E4}"/>
              </a:ext>
            </a:extLst>
          </p:cNvPr>
          <p:cNvSpPr/>
          <p:nvPr/>
        </p:nvSpPr>
        <p:spPr>
          <a:xfrm>
            <a:off x="958802" y="2939587"/>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Bono Rápido</a:t>
            </a:r>
          </a:p>
        </p:txBody>
      </p:sp>
      <p:sp>
        <p:nvSpPr>
          <p:cNvPr id="19" name="Rectángulo: esquinas redondeadas 18">
            <a:extLst>
              <a:ext uri="{FF2B5EF4-FFF2-40B4-BE49-F238E27FC236}">
                <a16:creationId xmlns:a16="http://schemas.microsoft.com/office/drawing/2014/main" id="{C6B7683C-DDA2-4890-BE6E-DEB07F4B31CB}"/>
              </a:ext>
            </a:extLst>
          </p:cNvPr>
          <p:cNvSpPr/>
          <p:nvPr/>
        </p:nvSpPr>
        <p:spPr>
          <a:xfrm>
            <a:off x="4455103" y="3999523"/>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95.00€</a:t>
            </a:r>
          </a:p>
        </p:txBody>
      </p:sp>
      <p:sp>
        <p:nvSpPr>
          <p:cNvPr id="20" name="Rectángulo: esquinas redondeadas 19">
            <a:extLst>
              <a:ext uri="{FF2B5EF4-FFF2-40B4-BE49-F238E27FC236}">
                <a16:creationId xmlns:a16="http://schemas.microsoft.com/office/drawing/2014/main" id="{901F17F1-5FAF-48F6-BB93-291A7A3F9A21}"/>
              </a:ext>
            </a:extLst>
          </p:cNvPr>
          <p:cNvSpPr/>
          <p:nvPr/>
        </p:nvSpPr>
        <p:spPr>
          <a:xfrm>
            <a:off x="958802" y="3999523"/>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Mi Tienda</a:t>
            </a:r>
          </a:p>
        </p:txBody>
      </p:sp>
      <p:sp>
        <p:nvSpPr>
          <p:cNvPr id="21" name="Rectángulo: esquinas redondeadas 20">
            <a:extLst>
              <a:ext uri="{FF2B5EF4-FFF2-40B4-BE49-F238E27FC236}">
                <a16:creationId xmlns:a16="http://schemas.microsoft.com/office/drawing/2014/main" id="{03C4D467-7ADA-4513-A319-D05645C34245}"/>
              </a:ext>
            </a:extLst>
          </p:cNvPr>
          <p:cNvSpPr/>
          <p:nvPr/>
        </p:nvSpPr>
        <p:spPr>
          <a:xfrm>
            <a:off x="4455103" y="4542627"/>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95.00€</a:t>
            </a:r>
          </a:p>
        </p:txBody>
      </p:sp>
      <p:sp>
        <p:nvSpPr>
          <p:cNvPr id="22" name="Rectángulo: esquinas redondeadas 21">
            <a:extLst>
              <a:ext uri="{FF2B5EF4-FFF2-40B4-BE49-F238E27FC236}">
                <a16:creationId xmlns:a16="http://schemas.microsoft.com/office/drawing/2014/main" id="{CAFEC676-E9F8-457D-87CC-02546F44AFEB}"/>
              </a:ext>
            </a:extLst>
          </p:cNvPr>
          <p:cNvSpPr/>
          <p:nvPr/>
        </p:nvSpPr>
        <p:spPr>
          <a:xfrm>
            <a:off x="958802" y="4542627"/>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Descuento Volumen Personal</a:t>
            </a:r>
          </a:p>
        </p:txBody>
      </p:sp>
      <p:sp>
        <p:nvSpPr>
          <p:cNvPr id="25" name="Rectángulo: esquinas redondeadas 24">
            <a:extLst>
              <a:ext uri="{FF2B5EF4-FFF2-40B4-BE49-F238E27FC236}">
                <a16:creationId xmlns:a16="http://schemas.microsoft.com/office/drawing/2014/main" id="{94A177F1-D480-4206-8C77-D8EE19551994}"/>
              </a:ext>
            </a:extLst>
          </p:cNvPr>
          <p:cNvSpPr/>
          <p:nvPr/>
        </p:nvSpPr>
        <p:spPr>
          <a:xfrm>
            <a:off x="4455103" y="5087374"/>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60.00€</a:t>
            </a:r>
          </a:p>
        </p:txBody>
      </p:sp>
      <p:sp>
        <p:nvSpPr>
          <p:cNvPr id="26" name="Rectángulo: esquinas redondeadas 25">
            <a:extLst>
              <a:ext uri="{FF2B5EF4-FFF2-40B4-BE49-F238E27FC236}">
                <a16:creationId xmlns:a16="http://schemas.microsoft.com/office/drawing/2014/main" id="{CD48D21E-A7ED-40E0-BDBE-23BAAFB7CAC2}"/>
              </a:ext>
            </a:extLst>
          </p:cNvPr>
          <p:cNvSpPr/>
          <p:nvPr/>
        </p:nvSpPr>
        <p:spPr>
          <a:xfrm>
            <a:off x="958802" y="5087374"/>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Venta Directa</a:t>
            </a:r>
          </a:p>
        </p:txBody>
      </p:sp>
      <p:sp>
        <p:nvSpPr>
          <p:cNvPr id="27" name="CuadroTexto 26">
            <a:extLst>
              <a:ext uri="{FF2B5EF4-FFF2-40B4-BE49-F238E27FC236}">
                <a16:creationId xmlns:a16="http://schemas.microsoft.com/office/drawing/2014/main" id="{7EDE85DC-4559-4AC8-9423-F80723B8EEEF}"/>
              </a:ext>
            </a:extLst>
          </p:cNvPr>
          <p:cNvSpPr txBox="1"/>
          <p:nvPr/>
        </p:nvSpPr>
        <p:spPr>
          <a:xfrm>
            <a:off x="934933" y="1665208"/>
            <a:ext cx="4638808" cy="646331"/>
          </a:xfrm>
          <a:prstGeom prst="rect">
            <a:avLst/>
          </a:prstGeom>
          <a:noFill/>
        </p:spPr>
        <p:txBody>
          <a:bodyPr wrap="square">
            <a:spAutoFit/>
          </a:bodyPr>
          <a:lstStyle/>
          <a:p>
            <a:r>
              <a:rPr lang="es-MX" dirty="0">
                <a:solidFill>
                  <a:schemeClr val="bg1"/>
                </a:solidFill>
                <a:latin typeface="Aileron" panose="00000500000000000000" pitchFamily="50" charset="0"/>
              </a:rPr>
              <a:t>Programa de Lealtad 15% de tus compras para canjear + producto gratis</a:t>
            </a:r>
            <a:endParaRPr lang="es-PA" dirty="0">
              <a:solidFill>
                <a:schemeClr val="bg1"/>
              </a:solidFill>
              <a:latin typeface="Aileron Bold" panose="00000800000000000000" pitchFamily="50" charset="0"/>
            </a:endParaRPr>
          </a:p>
        </p:txBody>
      </p:sp>
      <p:sp>
        <p:nvSpPr>
          <p:cNvPr id="28" name="Rectángulo: esquinas redondeadas 27">
            <a:extLst>
              <a:ext uri="{FF2B5EF4-FFF2-40B4-BE49-F238E27FC236}">
                <a16:creationId xmlns:a16="http://schemas.microsoft.com/office/drawing/2014/main" id="{AC60485F-1C4B-40A4-A333-8512645C6F43}"/>
              </a:ext>
            </a:extLst>
          </p:cNvPr>
          <p:cNvSpPr/>
          <p:nvPr/>
        </p:nvSpPr>
        <p:spPr>
          <a:xfrm>
            <a:off x="2238703" y="5657849"/>
            <a:ext cx="4721323" cy="827945"/>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4400" dirty="0">
                <a:solidFill>
                  <a:schemeClr val="bg1"/>
                </a:solidFill>
                <a:latin typeface="Aileron Heavy" panose="00000A00000000000000" pitchFamily="50" charset="0"/>
              </a:rPr>
              <a:t>Ganas $768.00</a:t>
            </a:r>
            <a:r>
              <a:rPr lang="es-MX" sz="4400" dirty="0">
                <a:solidFill>
                  <a:schemeClr val="bg1"/>
                </a:solidFill>
                <a:latin typeface="Aileron Bold" panose="00000800000000000000" pitchFamily="50" charset="0"/>
              </a:rPr>
              <a:t>€</a:t>
            </a:r>
            <a:endParaRPr lang="es-PA" sz="4400" dirty="0">
              <a:solidFill>
                <a:schemeClr val="bg1"/>
              </a:solidFill>
              <a:latin typeface="Aileron Heavy" panose="00000A00000000000000" pitchFamily="50" charset="0"/>
            </a:endParaRPr>
          </a:p>
        </p:txBody>
      </p:sp>
      <p:pic>
        <p:nvPicPr>
          <p:cNvPr id="29" name="Gráfico 28">
            <a:extLst>
              <a:ext uri="{FF2B5EF4-FFF2-40B4-BE49-F238E27FC236}">
                <a16:creationId xmlns:a16="http://schemas.microsoft.com/office/drawing/2014/main" id="{546AA0E0-7ACD-431A-BE3E-22692A0477D1}"/>
              </a:ext>
            </a:extLst>
          </p:cNvPr>
          <p:cNvPicPr>
            <a:picLocks noChangeAspect="1"/>
          </p:cNvPicPr>
          <p:nvPr/>
        </p:nvPicPr>
        <p:blipFill>
          <a:blip r:embed="rId3" cstate="screen">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69864" y="256707"/>
            <a:ext cx="714353" cy="362187"/>
          </a:xfrm>
          <a:prstGeom prst="rect">
            <a:avLst/>
          </a:prstGeom>
        </p:spPr>
      </p:pic>
      <p:sp>
        <p:nvSpPr>
          <p:cNvPr id="30" name="CuadroTexto 29">
            <a:extLst>
              <a:ext uri="{FF2B5EF4-FFF2-40B4-BE49-F238E27FC236}">
                <a16:creationId xmlns:a16="http://schemas.microsoft.com/office/drawing/2014/main" id="{3C38C553-1F18-4071-B3B8-8A2C5CECDEB1}"/>
              </a:ext>
            </a:extLst>
          </p:cNvPr>
          <p:cNvSpPr txBox="1"/>
          <p:nvPr/>
        </p:nvSpPr>
        <p:spPr>
          <a:xfrm>
            <a:off x="8470699" y="4835585"/>
            <a:ext cx="2699165" cy="646331"/>
          </a:xfrm>
          <a:prstGeom prst="rect">
            <a:avLst/>
          </a:prstGeom>
          <a:noFill/>
        </p:spPr>
        <p:txBody>
          <a:bodyPr wrap="square">
            <a:spAutoFit/>
          </a:bodyPr>
          <a:lstStyle/>
          <a:p>
            <a:r>
              <a:rPr lang="es-MX" dirty="0">
                <a:solidFill>
                  <a:schemeClr val="bg1"/>
                </a:solidFill>
                <a:latin typeface="Aileron Bold" panose="00000800000000000000" pitchFamily="50" charset="0"/>
              </a:rPr>
              <a:t>¡Nada mal para alguien que está empezando!</a:t>
            </a:r>
            <a:endParaRPr lang="es-PA" dirty="0">
              <a:solidFill>
                <a:schemeClr val="bg1"/>
              </a:solidFill>
              <a:latin typeface="Aileron Bold" panose="00000800000000000000" pitchFamily="50" charset="0"/>
            </a:endParaRPr>
          </a:p>
        </p:txBody>
      </p:sp>
      <p:sp>
        <p:nvSpPr>
          <p:cNvPr id="31" name="CuadroTexto 30">
            <a:extLst>
              <a:ext uri="{FF2B5EF4-FFF2-40B4-BE49-F238E27FC236}">
                <a16:creationId xmlns:a16="http://schemas.microsoft.com/office/drawing/2014/main" id="{30140D3E-92B1-47E5-ADBC-FEDE86883690}"/>
              </a:ext>
            </a:extLst>
          </p:cNvPr>
          <p:cNvSpPr txBox="1"/>
          <p:nvPr/>
        </p:nvSpPr>
        <p:spPr>
          <a:xfrm>
            <a:off x="9820281" y="5266035"/>
            <a:ext cx="2699165" cy="1107996"/>
          </a:xfrm>
          <a:prstGeom prst="rect">
            <a:avLst/>
          </a:prstGeom>
          <a:noFill/>
        </p:spPr>
        <p:txBody>
          <a:bodyPr wrap="square">
            <a:spAutoFit/>
          </a:bodyPr>
          <a:lstStyle/>
          <a:p>
            <a:r>
              <a:rPr lang="es-MX" sz="6600" dirty="0">
                <a:solidFill>
                  <a:schemeClr val="bg1"/>
                </a:solidFill>
                <a:latin typeface="Abuget" panose="02000000000000000000" pitchFamily="2" charset="0"/>
              </a:rPr>
              <a:t>¿Verdad?</a:t>
            </a:r>
            <a:endParaRPr lang="es-PA" sz="6600" dirty="0">
              <a:solidFill>
                <a:schemeClr val="bg1"/>
              </a:solidFill>
              <a:latin typeface="Abuget" panose="02000000000000000000" pitchFamily="2" charset="0"/>
            </a:endParaRPr>
          </a:p>
        </p:txBody>
      </p:sp>
      <p:sp>
        <p:nvSpPr>
          <p:cNvPr id="23" name="Rectángulo: esquinas redondeadas 16">
            <a:extLst>
              <a:ext uri="{FF2B5EF4-FFF2-40B4-BE49-F238E27FC236}">
                <a16:creationId xmlns:a16="http://schemas.microsoft.com/office/drawing/2014/main" id="{29B4D9DA-5560-4098-ECCC-55F3D27E1D68}"/>
              </a:ext>
            </a:extLst>
          </p:cNvPr>
          <p:cNvSpPr/>
          <p:nvPr/>
        </p:nvSpPr>
        <p:spPr>
          <a:xfrm>
            <a:off x="4435227" y="3463046"/>
            <a:ext cx="2493513" cy="391325"/>
          </a:xfrm>
          <a:prstGeom prst="roundRect">
            <a:avLst>
              <a:gd name="adj" fmla="val 140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solidFill>
                  <a:srgbClr val="444CA1"/>
                </a:solidFill>
                <a:latin typeface="Aileron Heavy" panose="00000A00000000000000" pitchFamily="50" charset="0"/>
              </a:rPr>
              <a:t>20.00€</a:t>
            </a:r>
          </a:p>
        </p:txBody>
      </p:sp>
      <p:sp>
        <p:nvSpPr>
          <p:cNvPr id="24" name="Rectángulo: esquinas redondeadas 17">
            <a:extLst>
              <a:ext uri="{FF2B5EF4-FFF2-40B4-BE49-F238E27FC236}">
                <a16:creationId xmlns:a16="http://schemas.microsoft.com/office/drawing/2014/main" id="{3C88825D-F65F-5129-2D8B-B85B0A8DA4CD}"/>
              </a:ext>
            </a:extLst>
          </p:cNvPr>
          <p:cNvSpPr/>
          <p:nvPr/>
        </p:nvSpPr>
        <p:spPr>
          <a:xfrm>
            <a:off x="938926" y="3463046"/>
            <a:ext cx="3688816" cy="391325"/>
          </a:xfrm>
          <a:prstGeom prst="roundRect">
            <a:avLst>
              <a:gd name="adj" fmla="val 14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solidFill>
                  <a:srgbClr val="D84472"/>
                </a:solidFill>
                <a:latin typeface="Aileron Bold" panose="00000800000000000000" pitchFamily="50" charset="0"/>
              </a:rPr>
              <a:t>GO2Bonus</a:t>
            </a:r>
          </a:p>
        </p:txBody>
      </p:sp>
    </p:spTree>
    <p:extLst>
      <p:ext uri="{BB962C8B-B14F-4D97-AF65-F5344CB8AC3E}">
        <p14:creationId xmlns:p14="http://schemas.microsoft.com/office/powerpoint/2010/main" val="118718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Imagen 33" descr="Forma&#10;&#10;Descripción generada automáticamente con confianza media">
            <a:extLst>
              <a:ext uri="{FF2B5EF4-FFF2-40B4-BE49-F238E27FC236}">
                <a16:creationId xmlns:a16="http://schemas.microsoft.com/office/drawing/2014/main" id="{BF7E0095-999A-4DC1-83D1-2C3D7A206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6647" y="4474457"/>
            <a:ext cx="1463043" cy="786386"/>
          </a:xfrm>
          <a:prstGeom prst="rect">
            <a:avLst/>
          </a:prstGeom>
        </p:spPr>
      </p:pic>
      <p:pic>
        <p:nvPicPr>
          <p:cNvPr id="27" name="Imagen 26" descr="Forma&#10;&#10;Descripción generada automáticamente con confianza media">
            <a:extLst>
              <a:ext uri="{FF2B5EF4-FFF2-40B4-BE49-F238E27FC236}">
                <a16:creationId xmlns:a16="http://schemas.microsoft.com/office/drawing/2014/main" id="{AB5095A1-4059-476D-AA6F-092A2BEDD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6914" y="4509933"/>
            <a:ext cx="2814415" cy="1512749"/>
          </a:xfrm>
          <a:prstGeom prst="rect">
            <a:avLst/>
          </a:prstGeom>
        </p:spPr>
      </p:pic>
      <p:pic>
        <p:nvPicPr>
          <p:cNvPr id="2050" name="Picture 2" descr="Confeti Png , Png Download - Imagenes Png De Confetis Clipart - Large Size  Png Image - PikPng">
            <a:extLst>
              <a:ext uri="{FF2B5EF4-FFF2-40B4-BE49-F238E27FC236}">
                <a16:creationId xmlns:a16="http://schemas.microsoft.com/office/drawing/2014/main" id="{1ABB013F-D058-4628-A02E-A0AC7C228D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1402" y="49805"/>
            <a:ext cx="6086333" cy="37433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91087166-0DF0-4A1B-A699-18A2BAB7F852}"/>
              </a:ext>
            </a:extLst>
          </p:cNvPr>
          <p:cNvSpPr/>
          <p:nvPr/>
        </p:nvSpPr>
        <p:spPr>
          <a:xfrm>
            <a:off x="4803936" y="2981788"/>
            <a:ext cx="3304989" cy="13261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9" name="Rectángulo 18">
            <a:extLst>
              <a:ext uri="{FF2B5EF4-FFF2-40B4-BE49-F238E27FC236}">
                <a16:creationId xmlns:a16="http://schemas.microsoft.com/office/drawing/2014/main" id="{417828DD-8EF6-49FB-AA2C-BDEC1FF70ED1}"/>
              </a:ext>
            </a:extLst>
          </p:cNvPr>
          <p:cNvSpPr/>
          <p:nvPr/>
        </p:nvSpPr>
        <p:spPr>
          <a:xfrm>
            <a:off x="1545641" y="3090527"/>
            <a:ext cx="1449864" cy="10504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Rectángulo 8">
            <a:extLst>
              <a:ext uri="{FF2B5EF4-FFF2-40B4-BE49-F238E27FC236}">
                <a16:creationId xmlns:a16="http://schemas.microsoft.com/office/drawing/2014/main" id="{DCA12A5A-C35B-4F0B-A28A-737A298B2B6A}"/>
              </a:ext>
            </a:extLst>
          </p:cNvPr>
          <p:cNvSpPr/>
          <p:nvPr/>
        </p:nvSpPr>
        <p:spPr>
          <a:xfrm>
            <a:off x="87940" y="3078171"/>
            <a:ext cx="1327982" cy="102348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4" name="Rectángulo: esquinas redondeadas 23">
            <a:extLst>
              <a:ext uri="{FF2B5EF4-FFF2-40B4-BE49-F238E27FC236}">
                <a16:creationId xmlns:a16="http://schemas.microsoft.com/office/drawing/2014/main" id="{A907DA24-A2A7-4F34-B520-D2D07BE36A57}"/>
              </a:ext>
            </a:extLst>
          </p:cNvPr>
          <p:cNvSpPr/>
          <p:nvPr/>
        </p:nvSpPr>
        <p:spPr>
          <a:xfrm>
            <a:off x="1585891" y="1414216"/>
            <a:ext cx="5075415" cy="1439112"/>
          </a:xfrm>
          <a:prstGeom prst="roundRect">
            <a:avLst>
              <a:gd name="adj" fmla="val 200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8000" dirty="0">
                <a:solidFill>
                  <a:srgbClr val="69C7F3"/>
                </a:solidFill>
                <a:latin typeface="Aileron Heavy" panose="00000A00000000000000" pitchFamily="50" charset="0"/>
              </a:rPr>
              <a:t>X Niveles</a:t>
            </a:r>
          </a:p>
        </p:txBody>
      </p:sp>
      <p:sp>
        <p:nvSpPr>
          <p:cNvPr id="23" name="CuadroTexto 22">
            <a:extLst>
              <a:ext uri="{FF2B5EF4-FFF2-40B4-BE49-F238E27FC236}">
                <a16:creationId xmlns:a16="http://schemas.microsoft.com/office/drawing/2014/main" id="{98ED206E-0F25-4718-8C02-D103C4369FE5}"/>
              </a:ext>
            </a:extLst>
          </p:cNvPr>
          <p:cNvSpPr txBox="1"/>
          <p:nvPr/>
        </p:nvSpPr>
        <p:spPr>
          <a:xfrm>
            <a:off x="397785" y="44256"/>
            <a:ext cx="4349160" cy="2215991"/>
          </a:xfrm>
          <a:prstGeom prst="rect">
            <a:avLst/>
          </a:prstGeom>
          <a:noFill/>
        </p:spPr>
        <p:txBody>
          <a:bodyPr wrap="square">
            <a:spAutoFit/>
          </a:bodyPr>
          <a:lstStyle/>
          <a:p>
            <a:r>
              <a:rPr lang="es-MX" sz="13800" dirty="0">
                <a:solidFill>
                  <a:srgbClr val="444CA1"/>
                </a:solidFill>
                <a:latin typeface="Abuget" panose="02000000000000000000" pitchFamily="2" charset="0"/>
              </a:rPr>
              <a:t>Bono</a:t>
            </a:r>
            <a:endParaRPr lang="es-PA" sz="13800" dirty="0">
              <a:solidFill>
                <a:srgbClr val="444CA1"/>
              </a:solidFill>
              <a:latin typeface="Abuget" panose="02000000000000000000" pitchFamily="2" charset="0"/>
            </a:endParaRPr>
          </a:p>
        </p:txBody>
      </p:sp>
      <p:sp>
        <p:nvSpPr>
          <p:cNvPr id="5" name="Rectángulo: esquinas redondeadas 4">
            <a:extLst>
              <a:ext uri="{FF2B5EF4-FFF2-40B4-BE49-F238E27FC236}">
                <a16:creationId xmlns:a16="http://schemas.microsoft.com/office/drawing/2014/main" id="{BD8D51A4-8C3F-435D-9857-48321A9D62BB}"/>
              </a:ext>
            </a:extLst>
          </p:cNvPr>
          <p:cNvSpPr/>
          <p:nvPr/>
        </p:nvSpPr>
        <p:spPr>
          <a:xfrm>
            <a:off x="342406" y="3315038"/>
            <a:ext cx="830245" cy="598058"/>
          </a:xfrm>
          <a:prstGeom prst="roundRect">
            <a:avLst>
              <a:gd name="adj" fmla="val 1407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2800" dirty="0">
                <a:solidFill>
                  <a:schemeClr val="bg1"/>
                </a:solidFill>
                <a:latin typeface="Aileron Heavy" panose="00000A00000000000000" pitchFamily="50" charset="0"/>
              </a:rPr>
              <a:t>6</a:t>
            </a:r>
          </a:p>
        </p:txBody>
      </p:sp>
      <p:pic>
        <p:nvPicPr>
          <p:cNvPr id="3" name="Gráfico 2" descr="Hombre con relleno sólido">
            <a:extLst>
              <a:ext uri="{FF2B5EF4-FFF2-40B4-BE49-F238E27FC236}">
                <a16:creationId xmlns:a16="http://schemas.microsoft.com/office/drawing/2014/main" id="{3BA886AB-0EF0-4C43-98DF-5A39E31643F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4153" y="3394818"/>
            <a:ext cx="438498" cy="438498"/>
          </a:xfrm>
          <a:prstGeom prst="rect">
            <a:avLst/>
          </a:prstGeom>
        </p:spPr>
      </p:pic>
      <p:sp>
        <p:nvSpPr>
          <p:cNvPr id="11" name="Rectángulo: esquinas redondeadas 10">
            <a:extLst>
              <a:ext uri="{FF2B5EF4-FFF2-40B4-BE49-F238E27FC236}">
                <a16:creationId xmlns:a16="http://schemas.microsoft.com/office/drawing/2014/main" id="{32F181EF-1F62-4293-90CE-6846056A2654}"/>
              </a:ext>
            </a:extLst>
          </p:cNvPr>
          <p:cNvSpPr/>
          <p:nvPr/>
        </p:nvSpPr>
        <p:spPr>
          <a:xfrm>
            <a:off x="1666683" y="3271982"/>
            <a:ext cx="1225138" cy="598058"/>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2800" dirty="0">
                <a:solidFill>
                  <a:schemeClr val="bg1"/>
                </a:solidFill>
                <a:latin typeface="Aileron Heavy" panose="00000A00000000000000" pitchFamily="50" charset="0"/>
              </a:rPr>
              <a:t>36</a:t>
            </a:r>
          </a:p>
        </p:txBody>
      </p:sp>
      <p:pic>
        <p:nvPicPr>
          <p:cNvPr id="8" name="Gráfico 7" descr="Grupo de hombres con relleno sólido">
            <a:extLst>
              <a:ext uri="{FF2B5EF4-FFF2-40B4-BE49-F238E27FC236}">
                <a16:creationId xmlns:a16="http://schemas.microsoft.com/office/drawing/2014/main" id="{1B95901E-CD6D-4DD9-AE8E-C3B53E4711C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86336" y="3322105"/>
            <a:ext cx="483394" cy="483394"/>
          </a:xfrm>
          <a:prstGeom prst="rect">
            <a:avLst/>
          </a:prstGeom>
        </p:spPr>
      </p:pic>
      <p:sp>
        <p:nvSpPr>
          <p:cNvPr id="12" name="Rectángulo: esquinas redondeadas 11">
            <a:extLst>
              <a:ext uri="{FF2B5EF4-FFF2-40B4-BE49-F238E27FC236}">
                <a16:creationId xmlns:a16="http://schemas.microsoft.com/office/drawing/2014/main" id="{22EC8AC6-3E08-4AE8-9456-4C087ED10D63}"/>
              </a:ext>
            </a:extLst>
          </p:cNvPr>
          <p:cNvSpPr/>
          <p:nvPr/>
        </p:nvSpPr>
        <p:spPr>
          <a:xfrm>
            <a:off x="4903081" y="3138316"/>
            <a:ext cx="3057649" cy="930193"/>
          </a:xfrm>
          <a:prstGeom prst="roundRect">
            <a:avLst>
              <a:gd name="adj" fmla="val 14072"/>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4000" dirty="0">
                <a:solidFill>
                  <a:schemeClr val="bg1"/>
                </a:solidFill>
                <a:latin typeface="Aileron Heavy" panose="00000A00000000000000" pitchFamily="50" charset="0"/>
              </a:rPr>
              <a:t>1,296</a:t>
            </a:r>
          </a:p>
        </p:txBody>
      </p:sp>
      <p:pic>
        <p:nvPicPr>
          <p:cNvPr id="13" name="Gráfico 12" descr="Grupo de hombres con relleno sólido">
            <a:extLst>
              <a:ext uri="{FF2B5EF4-FFF2-40B4-BE49-F238E27FC236}">
                <a16:creationId xmlns:a16="http://schemas.microsoft.com/office/drawing/2014/main" id="{ED95F0E3-9415-4C4D-A25C-4CF1A720B23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73416" y="3385056"/>
            <a:ext cx="420253" cy="420253"/>
          </a:xfrm>
          <a:prstGeom prst="rect">
            <a:avLst/>
          </a:prstGeom>
        </p:spPr>
      </p:pic>
      <p:pic>
        <p:nvPicPr>
          <p:cNvPr id="14" name="Gráfico 13" descr="Grupo de hombres con relleno sólido">
            <a:extLst>
              <a:ext uri="{FF2B5EF4-FFF2-40B4-BE49-F238E27FC236}">
                <a16:creationId xmlns:a16="http://schemas.microsoft.com/office/drawing/2014/main" id="{18D4C5D7-456E-4912-939D-DAFA9CC8BFD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85078" y="3385056"/>
            <a:ext cx="420253" cy="420253"/>
          </a:xfrm>
          <a:prstGeom prst="rect">
            <a:avLst/>
          </a:prstGeom>
        </p:spPr>
      </p:pic>
      <p:sp>
        <p:nvSpPr>
          <p:cNvPr id="15" name="CuadroTexto 14">
            <a:extLst>
              <a:ext uri="{FF2B5EF4-FFF2-40B4-BE49-F238E27FC236}">
                <a16:creationId xmlns:a16="http://schemas.microsoft.com/office/drawing/2014/main" id="{55F0A8F4-218B-48B6-8D9B-8C562BDDF9F9}"/>
              </a:ext>
            </a:extLst>
          </p:cNvPr>
          <p:cNvSpPr txBox="1"/>
          <p:nvPr/>
        </p:nvSpPr>
        <p:spPr>
          <a:xfrm>
            <a:off x="167329" y="4153376"/>
            <a:ext cx="1156884" cy="461665"/>
          </a:xfrm>
          <a:prstGeom prst="rect">
            <a:avLst/>
          </a:prstGeom>
          <a:noFill/>
        </p:spPr>
        <p:txBody>
          <a:bodyPr wrap="square">
            <a:spAutoFit/>
          </a:bodyPr>
          <a:lstStyle/>
          <a:p>
            <a:pPr algn="ctr"/>
            <a:r>
              <a:rPr lang="es-MX" sz="2400" dirty="0">
                <a:solidFill>
                  <a:srgbClr val="F7951C"/>
                </a:solidFill>
                <a:latin typeface="Aileron Bold" panose="00000800000000000000" pitchFamily="50" charset="0"/>
              </a:rPr>
              <a:t>23€</a:t>
            </a:r>
            <a:endParaRPr lang="es-PA" sz="2400" dirty="0">
              <a:solidFill>
                <a:srgbClr val="F7951C"/>
              </a:solidFill>
              <a:latin typeface="Aileron Bold" panose="00000800000000000000" pitchFamily="50" charset="0"/>
            </a:endParaRPr>
          </a:p>
        </p:txBody>
      </p:sp>
      <p:sp>
        <p:nvSpPr>
          <p:cNvPr id="16" name="CuadroTexto 15">
            <a:extLst>
              <a:ext uri="{FF2B5EF4-FFF2-40B4-BE49-F238E27FC236}">
                <a16:creationId xmlns:a16="http://schemas.microsoft.com/office/drawing/2014/main" id="{2AEBB8F5-651D-4DD9-B2E1-DF70222C9DEC}"/>
              </a:ext>
            </a:extLst>
          </p:cNvPr>
          <p:cNvSpPr txBox="1"/>
          <p:nvPr/>
        </p:nvSpPr>
        <p:spPr>
          <a:xfrm>
            <a:off x="1365042" y="4162300"/>
            <a:ext cx="1783892" cy="461665"/>
          </a:xfrm>
          <a:prstGeom prst="rect">
            <a:avLst/>
          </a:prstGeom>
          <a:noFill/>
        </p:spPr>
        <p:txBody>
          <a:bodyPr wrap="square">
            <a:spAutoFit/>
          </a:bodyPr>
          <a:lstStyle/>
          <a:p>
            <a:pPr algn="ctr"/>
            <a:r>
              <a:rPr lang="es-MX" sz="2400" dirty="0">
                <a:solidFill>
                  <a:srgbClr val="F7951C"/>
                </a:solidFill>
                <a:latin typeface="Aileron Bold" panose="00000800000000000000" pitchFamily="50" charset="0"/>
              </a:rPr>
              <a:t>900€</a:t>
            </a:r>
            <a:endParaRPr lang="es-PA" sz="2400" dirty="0">
              <a:solidFill>
                <a:srgbClr val="F7951C"/>
              </a:solidFill>
              <a:latin typeface="Aileron Bold" panose="00000800000000000000" pitchFamily="50" charset="0"/>
            </a:endParaRPr>
          </a:p>
        </p:txBody>
      </p:sp>
      <p:sp>
        <p:nvSpPr>
          <p:cNvPr id="17" name="CuadroTexto 16">
            <a:extLst>
              <a:ext uri="{FF2B5EF4-FFF2-40B4-BE49-F238E27FC236}">
                <a16:creationId xmlns:a16="http://schemas.microsoft.com/office/drawing/2014/main" id="{E3C82F91-5BB7-487E-9F8D-9B3A49B1D56C}"/>
              </a:ext>
            </a:extLst>
          </p:cNvPr>
          <p:cNvSpPr txBox="1"/>
          <p:nvPr/>
        </p:nvSpPr>
        <p:spPr>
          <a:xfrm>
            <a:off x="4599690" y="4150934"/>
            <a:ext cx="3760591" cy="1107996"/>
          </a:xfrm>
          <a:prstGeom prst="rect">
            <a:avLst/>
          </a:prstGeom>
          <a:noFill/>
        </p:spPr>
        <p:txBody>
          <a:bodyPr wrap="square">
            <a:spAutoFit/>
          </a:bodyPr>
          <a:lstStyle/>
          <a:p>
            <a:pPr algn="ctr"/>
            <a:r>
              <a:rPr lang="es-MX" sz="6600" dirty="0">
                <a:solidFill>
                  <a:srgbClr val="F7951C"/>
                </a:solidFill>
                <a:latin typeface="Aileron Bold" panose="00000800000000000000" pitchFamily="50" charset="0"/>
              </a:rPr>
              <a:t>16,444€</a:t>
            </a:r>
            <a:endParaRPr lang="es-PA" sz="6600" dirty="0">
              <a:solidFill>
                <a:srgbClr val="F7951C"/>
              </a:solidFill>
              <a:latin typeface="Aileron Bold" panose="00000800000000000000" pitchFamily="50" charset="0"/>
            </a:endParaRPr>
          </a:p>
        </p:txBody>
      </p:sp>
      <p:pic>
        <p:nvPicPr>
          <p:cNvPr id="22" name="Gráfico 21" descr="Grupo de hombres con relleno sólido">
            <a:extLst>
              <a:ext uri="{FF2B5EF4-FFF2-40B4-BE49-F238E27FC236}">
                <a16:creationId xmlns:a16="http://schemas.microsoft.com/office/drawing/2014/main" id="{DB1D2FF4-85F5-4FBB-9091-08CF42E66E9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05331" y="3385056"/>
            <a:ext cx="420253" cy="420253"/>
          </a:xfrm>
          <a:prstGeom prst="rect">
            <a:avLst/>
          </a:prstGeom>
        </p:spPr>
      </p:pic>
      <p:pic>
        <p:nvPicPr>
          <p:cNvPr id="18" name="Imagen 17" descr="Forma&#10;&#10;Descripción generada automáticamente con confianza media">
            <a:extLst>
              <a:ext uri="{FF2B5EF4-FFF2-40B4-BE49-F238E27FC236}">
                <a16:creationId xmlns:a16="http://schemas.microsoft.com/office/drawing/2014/main" id="{320920D5-6896-4829-885C-E29DE0716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959"/>
            <a:ext cx="1463039" cy="786384"/>
          </a:xfrm>
          <a:prstGeom prst="rect">
            <a:avLst/>
          </a:prstGeom>
        </p:spPr>
      </p:pic>
      <p:pic>
        <p:nvPicPr>
          <p:cNvPr id="26" name="Imagen 25" descr="Forma&#10;&#10;Descripción generada automáticamente con confianza media">
            <a:extLst>
              <a:ext uri="{FF2B5EF4-FFF2-40B4-BE49-F238E27FC236}">
                <a16:creationId xmlns:a16="http://schemas.microsoft.com/office/drawing/2014/main" id="{A2986CCF-4C6E-4032-869D-6D40110603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4814" y="4465763"/>
            <a:ext cx="1463043" cy="786386"/>
          </a:xfrm>
          <a:prstGeom prst="rect">
            <a:avLst/>
          </a:prstGeom>
        </p:spPr>
      </p:pic>
      <p:pic>
        <p:nvPicPr>
          <p:cNvPr id="30" name="Gráfico 29">
            <a:extLst>
              <a:ext uri="{FF2B5EF4-FFF2-40B4-BE49-F238E27FC236}">
                <a16:creationId xmlns:a16="http://schemas.microsoft.com/office/drawing/2014/main" id="{E6B26DD9-4405-4C99-A1F5-8DD053BAABB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48173" y="225505"/>
            <a:ext cx="1041899" cy="528257"/>
          </a:xfrm>
          <a:prstGeom prst="rect">
            <a:avLst/>
          </a:prstGeom>
        </p:spPr>
      </p:pic>
      <p:sp>
        <p:nvSpPr>
          <p:cNvPr id="29" name="Rectángulo 28">
            <a:extLst>
              <a:ext uri="{FF2B5EF4-FFF2-40B4-BE49-F238E27FC236}">
                <a16:creationId xmlns:a16="http://schemas.microsoft.com/office/drawing/2014/main" id="{036B74B6-C0B3-4EF5-827C-4EC7748F4ECF}"/>
              </a:ext>
            </a:extLst>
          </p:cNvPr>
          <p:cNvSpPr/>
          <p:nvPr/>
        </p:nvSpPr>
        <p:spPr>
          <a:xfrm>
            <a:off x="3091282" y="3122908"/>
            <a:ext cx="1574558" cy="10504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1" name="Rectángulo: esquinas redondeadas 30">
            <a:extLst>
              <a:ext uri="{FF2B5EF4-FFF2-40B4-BE49-F238E27FC236}">
                <a16:creationId xmlns:a16="http://schemas.microsoft.com/office/drawing/2014/main" id="{A408AE02-683C-434A-A176-3669160BE4BE}"/>
              </a:ext>
            </a:extLst>
          </p:cNvPr>
          <p:cNvSpPr/>
          <p:nvPr/>
        </p:nvSpPr>
        <p:spPr>
          <a:xfrm>
            <a:off x="3212324" y="3304363"/>
            <a:ext cx="1328822" cy="598058"/>
          </a:xfrm>
          <a:prstGeom prst="roundRect">
            <a:avLst>
              <a:gd name="adj" fmla="val 14072"/>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sz="2800" dirty="0">
                <a:solidFill>
                  <a:schemeClr val="bg1"/>
                </a:solidFill>
                <a:latin typeface="Aileron Heavy" panose="00000A00000000000000" pitchFamily="50" charset="0"/>
              </a:rPr>
              <a:t>216</a:t>
            </a:r>
          </a:p>
        </p:txBody>
      </p:sp>
      <p:pic>
        <p:nvPicPr>
          <p:cNvPr id="32" name="Gráfico 31" descr="Grupo de hombres con relleno sólido">
            <a:extLst>
              <a:ext uri="{FF2B5EF4-FFF2-40B4-BE49-F238E27FC236}">
                <a16:creationId xmlns:a16="http://schemas.microsoft.com/office/drawing/2014/main" id="{E814579D-5775-4D6B-8243-C7939D62663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48450" y="3355713"/>
            <a:ext cx="483394" cy="483394"/>
          </a:xfrm>
          <a:prstGeom prst="rect">
            <a:avLst/>
          </a:prstGeom>
        </p:spPr>
      </p:pic>
      <p:sp>
        <p:nvSpPr>
          <p:cNvPr id="33" name="CuadroTexto 32">
            <a:extLst>
              <a:ext uri="{FF2B5EF4-FFF2-40B4-BE49-F238E27FC236}">
                <a16:creationId xmlns:a16="http://schemas.microsoft.com/office/drawing/2014/main" id="{33DA7FBF-146F-44E6-A14C-E14C8858BFA3}"/>
              </a:ext>
            </a:extLst>
          </p:cNvPr>
          <p:cNvSpPr txBox="1"/>
          <p:nvPr/>
        </p:nvSpPr>
        <p:spPr>
          <a:xfrm>
            <a:off x="2974159" y="4146527"/>
            <a:ext cx="1783892" cy="584775"/>
          </a:xfrm>
          <a:prstGeom prst="rect">
            <a:avLst/>
          </a:prstGeom>
          <a:noFill/>
        </p:spPr>
        <p:txBody>
          <a:bodyPr wrap="square">
            <a:spAutoFit/>
          </a:bodyPr>
          <a:lstStyle/>
          <a:p>
            <a:pPr algn="ctr"/>
            <a:r>
              <a:rPr lang="es-MX" sz="3200" dirty="0">
                <a:solidFill>
                  <a:srgbClr val="F7951C"/>
                </a:solidFill>
                <a:latin typeface="Aileron Bold" panose="00000800000000000000" pitchFamily="50" charset="0"/>
              </a:rPr>
              <a:t>3,820€</a:t>
            </a:r>
            <a:endParaRPr lang="es-PA" sz="3200" dirty="0">
              <a:solidFill>
                <a:srgbClr val="F7951C"/>
              </a:solidFill>
              <a:latin typeface="Aileron Bold" panose="00000800000000000000" pitchFamily="50" charset="0"/>
            </a:endParaRPr>
          </a:p>
        </p:txBody>
      </p:sp>
      <p:sp>
        <p:nvSpPr>
          <p:cNvPr id="35" name="CuadroTexto 7">
            <a:extLst>
              <a:ext uri="{FF2B5EF4-FFF2-40B4-BE49-F238E27FC236}">
                <a16:creationId xmlns:a16="http://schemas.microsoft.com/office/drawing/2014/main" id="{8100F79A-D084-5773-E2A8-0ED9C41E3F16}"/>
              </a:ext>
            </a:extLst>
          </p:cNvPr>
          <p:cNvSpPr txBox="1"/>
          <p:nvPr/>
        </p:nvSpPr>
        <p:spPr>
          <a:xfrm>
            <a:off x="342406" y="5808956"/>
            <a:ext cx="7766519" cy="861774"/>
          </a:xfrm>
          <a:prstGeom prst="rect">
            <a:avLst/>
          </a:prstGeom>
          <a:noFill/>
        </p:spPr>
        <p:txBody>
          <a:bodyPr wrap="square">
            <a:spAutoFit/>
          </a:bodyPr>
          <a:lstStyle/>
          <a:p>
            <a:pPr algn="just"/>
            <a:r>
              <a:rPr lang="es-MX" sz="1000" dirty="0">
                <a:solidFill>
                  <a:schemeClr val="tx1">
                    <a:lumMod val="50000"/>
                    <a:lumOff val="50000"/>
                  </a:schemeClr>
                </a:solidFill>
                <a:latin typeface="Archivo" pitchFamily="2" charset="0"/>
                <a:cs typeface="Archivo" pitchFamily="2" charset="0"/>
              </a:rPr>
              <a:t>La ganancia de los distribuidores en esta presentación no son necesariamente representaciones de los ingresos que un distribuidor ganará durante su participación en el LIFE REWARDS Plan. El contenido de esta presentación no debe ser considerado como una garantía o proyección de las ganancias o ingresos reales. Cualquier representación o garantía de ganancias podría ser errónea. El éxito con 4life es solo el resultado de los esfuerzos de ventas exitosas las cuales requieren arduo trabajo, diligencia y liderazgo. El éxito de cualquier distribuidor depende de la efectividad con que ejerciten estos atributos.</a:t>
            </a:r>
            <a:endParaRPr lang="es-PA" sz="1000" dirty="0">
              <a:solidFill>
                <a:schemeClr val="tx1">
                  <a:lumMod val="50000"/>
                  <a:lumOff val="50000"/>
                </a:schemeClr>
              </a:solidFill>
              <a:latin typeface="Archivo" pitchFamily="2" charset="0"/>
              <a:cs typeface="Archivo" pitchFamily="2" charset="0"/>
            </a:endParaRPr>
          </a:p>
        </p:txBody>
      </p:sp>
    </p:spTree>
    <p:extLst>
      <p:ext uri="{BB962C8B-B14F-4D97-AF65-F5344CB8AC3E}">
        <p14:creationId xmlns:p14="http://schemas.microsoft.com/office/powerpoint/2010/main" val="1082677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D3F629B4-3A51-4CDC-932D-3C85072D7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8182" y="1553029"/>
            <a:ext cx="5152573" cy="2061029"/>
          </a:xfrm>
          <a:prstGeom prst="rect">
            <a:avLst/>
          </a:prstGeom>
        </p:spPr>
      </p:pic>
      <p:sp>
        <p:nvSpPr>
          <p:cNvPr id="35" name="CuadroTexto 34">
            <a:extLst>
              <a:ext uri="{FF2B5EF4-FFF2-40B4-BE49-F238E27FC236}">
                <a16:creationId xmlns:a16="http://schemas.microsoft.com/office/drawing/2014/main" id="{FDC5BA83-A0C8-4DE6-95ED-106AA6588626}"/>
              </a:ext>
            </a:extLst>
          </p:cNvPr>
          <p:cNvSpPr txBox="1"/>
          <p:nvPr/>
        </p:nvSpPr>
        <p:spPr>
          <a:xfrm>
            <a:off x="-19279095" y="4522712"/>
            <a:ext cx="3894684" cy="1384995"/>
          </a:xfrm>
          <a:prstGeom prst="rect">
            <a:avLst/>
          </a:prstGeom>
          <a:noFill/>
        </p:spPr>
        <p:txBody>
          <a:bodyPr wrap="square">
            <a:spAutoFit/>
          </a:bodyPr>
          <a:lstStyle/>
          <a:p>
            <a:r>
              <a:rPr lang="es-MX" sz="2800" dirty="0">
                <a:solidFill>
                  <a:schemeClr val="bg1"/>
                </a:solidFill>
                <a:latin typeface="Aileron Bold" panose="00000800000000000000" pitchFamily="50" charset="0"/>
              </a:rPr>
              <a:t>Sistema de Gestión Empresarial Virtual </a:t>
            </a:r>
          </a:p>
          <a:p>
            <a:r>
              <a:rPr lang="es-MX" sz="2800" dirty="0">
                <a:solidFill>
                  <a:schemeClr val="bg1"/>
                </a:solidFill>
                <a:latin typeface="Aileron Bold" panose="00000800000000000000" pitchFamily="50" charset="0"/>
              </a:rPr>
              <a:t>Probado</a:t>
            </a:r>
            <a:endParaRPr lang="es-PA" sz="2800" dirty="0">
              <a:solidFill>
                <a:schemeClr val="bg1"/>
              </a:solidFill>
              <a:latin typeface="Aileron Bold" panose="00000800000000000000" pitchFamily="50" charset="0"/>
            </a:endParaRPr>
          </a:p>
        </p:txBody>
      </p:sp>
    </p:spTree>
    <p:extLst>
      <p:ext uri="{BB962C8B-B14F-4D97-AF65-F5344CB8AC3E}">
        <p14:creationId xmlns:p14="http://schemas.microsoft.com/office/powerpoint/2010/main" val="1983744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79EF6B44-C204-4095-8959-58B489B2A7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5" name="CuadroTexto 34">
            <a:extLst>
              <a:ext uri="{FF2B5EF4-FFF2-40B4-BE49-F238E27FC236}">
                <a16:creationId xmlns:a16="http://schemas.microsoft.com/office/drawing/2014/main" id="{A4D1D659-4937-4B18-9E63-BCB736DFB379}"/>
              </a:ext>
            </a:extLst>
          </p:cNvPr>
          <p:cNvSpPr txBox="1"/>
          <p:nvPr/>
        </p:nvSpPr>
        <p:spPr>
          <a:xfrm>
            <a:off x="1020585" y="4522712"/>
            <a:ext cx="3894684" cy="1384995"/>
          </a:xfrm>
          <a:prstGeom prst="rect">
            <a:avLst/>
          </a:prstGeom>
          <a:noFill/>
        </p:spPr>
        <p:txBody>
          <a:bodyPr wrap="square">
            <a:spAutoFit/>
          </a:bodyPr>
          <a:lstStyle/>
          <a:p>
            <a:r>
              <a:rPr lang="es-MX" sz="2800" dirty="0">
                <a:solidFill>
                  <a:schemeClr val="bg1"/>
                </a:solidFill>
                <a:latin typeface="Aileron Bold" panose="00000800000000000000" pitchFamily="50" charset="0"/>
              </a:rPr>
              <a:t>Sistema de Gestión Empresarial Virtual </a:t>
            </a:r>
          </a:p>
          <a:p>
            <a:r>
              <a:rPr lang="es-MX" sz="2800" dirty="0">
                <a:solidFill>
                  <a:schemeClr val="bg1"/>
                </a:solidFill>
                <a:latin typeface="Aileron Bold" panose="00000800000000000000" pitchFamily="50" charset="0"/>
              </a:rPr>
              <a:t>Probado</a:t>
            </a:r>
            <a:endParaRPr lang="es-PA" sz="2800" dirty="0">
              <a:solidFill>
                <a:schemeClr val="bg1"/>
              </a:solidFill>
              <a:latin typeface="Aileron Bold" panose="00000800000000000000" pitchFamily="50" charset="0"/>
            </a:endParaRPr>
          </a:p>
        </p:txBody>
      </p:sp>
    </p:spTree>
    <p:extLst>
      <p:ext uri="{BB962C8B-B14F-4D97-AF65-F5344CB8AC3E}">
        <p14:creationId xmlns:p14="http://schemas.microsoft.com/office/powerpoint/2010/main" val="1820341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047ED5DC-091A-4EB0-A612-C1B866373AAE}"/>
              </a:ext>
            </a:extLst>
          </p:cNvPr>
          <p:cNvSpPr txBox="1"/>
          <p:nvPr/>
        </p:nvSpPr>
        <p:spPr>
          <a:xfrm>
            <a:off x="3309194" y="501619"/>
            <a:ext cx="6022130" cy="1862048"/>
          </a:xfrm>
          <a:prstGeom prst="rect">
            <a:avLst/>
          </a:prstGeom>
          <a:noFill/>
        </p:spPr>
        <p:txBody>
          <a:bodyPr wrap="square" rtlCol="0">
            <a:spAutoFit/>
          </a:bodyPr>
          <a:lstStyle/>
          <a:p>
            <a:pPr algn="ctr"/>
            <a:r>
              <a:rPr lang="es-PA" sz="11500" dirty="0">
                <a:solidFill>
                  <a:schemeClr val="bg1"/>
                </a:solidFill>
                <a:latin typeface="Abuget" panose="02000000000000000000" pitchFamily="2" charset="0"/>
              </a:rPr>
              <a:t>para empezar </a:t>
            </a:r>
          </a:p>
        </p:txBody>
      </p:sp>
      <p:sp>
        <p:nvSpPr>
          <p:cNvPr id="45" name="Rectángulo: esquinas redondeadas 44">
            <a:extLst>
              <a:ext uri="{FF2B5EF4-FFF2-40B4-BE49-F238E27FC236}">
                <a16:creationId xmlns:a16="http://schemas.microsoft.com/office/drawing/2014/main" id="{40BB6E24-8BCC-4F56-9E10-87753C9CB95A}"/>
              </a:ext>
            </a:extLst>
          </p:cNvPr>
          <p:cNvSpPr/>
          <p:nvPr/>
        </p:nvSpPr>
        <p:spPr>
          <a:xfrm>
            <a:off x="1640113" y="2756481"/>
            <a:ext cx="9289143" cy="1674811"/>
          </a:xfrm>
          <a:prstGeom prst="roundRect">
            <a:avLst/>
          </a:prstGeom>
          <a:solidFill>
            <a:srgbClr val="D84472"/>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6" name="CuadroTexto 15">
            <a:extLst>
              <a:ext uri="{FF2B5EF4-FFF2-40B4-BE49-F238E27FC236}">
                <a16:creationId xmlns:a16="http://schemas.microsoft.com/office/drawing/2014/main" id="{E639CB1C-0C71-449F-92F2-571ABE8DF91D}"/>
              </a:ext>
            </a:extLst>
          </p:cNvPr>
          <p:cNvSpPr txBox="1"/>
          <p:nvPr/>
        </p:nvSpPr>
        <p:spPr>
          <a:xfrm>
            <a:off x="3928850" y="356207"/>
            <a:ext cx="4208320" cy="1015663"/>
          </a:xfrm>
          <a:prstGeom prst="rect">
            <a:avLst/>
          </a:prstGeom>
          <a:noFill/>
        </p:spPr>
        <p:txBody>
          <a:bodyPr wrap="square" rtlCol="0">
            <a:spAutoFit/>
          </a:bodyPr>
          <a:lstStyle/>
          <a:p>
            <a:pPr algn="ctr"/>
            <a:r>
              <a:rPr lang="es-PA" sz="6000" dirty="0">
                <a:solidFill>
                  <a:schemeClr val="bg1"/>
                </a:solidFill>
                <a:latin typeface="Aileron Black" panose="00000A00000000000000" pitchFamily="50" charset="0"/>
              </a:rPr>
              <a:t>Opciones </a:t>
            </a:r>
          </a:p>
        </p:txBody>
      </p:sp>
      <p:sp>
        <p:nvSpPr>
          <p:cNvPr id="25" name="CuadroTexto 24">
            <a:extLst>
              <a:ext uri="{FF2B5EF4-FFF2-40B4-BE49-F238E27FC236}">
                <a16:creationId xmlns:a16="http://schemas.microsoft.com/office/drawing/2014/main" id="{A7DE8E67-8CFF-4E18-BF72-D70E0C2A9F7E}"/>
              </a:ext>
            </a:extLst>
          </p:cNvPr>
          <p:cNvSpPr txBox="1"/>
          <p:nvPr/>
        </p:nvSpPr>
        <p:spPr>
          <a:xfrm>
            <a:off x="2276749" y="5183468"/>
            <a:ext cx="2016252"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Cliente </a:t>
            </a:r>
            <a:r>
              <a:rPr lang="es-MX" sz="2400" dirty="0">
                <a:solidFill>
                  <a:schemeClr val="bg1"/>
                </a:solidFill>
                <a:latin typeface="Archivo" pitchFamily="2" charset="0"/>
                <a:cs typeface="Archivo" pitchFamily="2" charset="0"/>
              </a:rPr>
              <a:t>Salud</a:t>
            </a:r>
          </a:p>
        </p:txBody>
      </p:sp>
      <p:sp>
        <p:nvSpPr>
          <p:cNvPr id="27" name="CuadroTexto 26">
            <a:extLst>
              <a:ext uri="{FF2B5EF4-FFF2-40B4-BE49-F238E27FC236}">
                <a16:creationId xmlns:a16="http://schemas.microsoft.com/office/drawing/2014/main" id="{EA211D7E-6B5C-4294-A7C2-493D50AD70D6}"/>
              </a:ext>
            </a:extLst>
          </p:cNvPr>
          <p:cNvSpPr txBox="1"/>
          <p:nvPr/>
        </p:nvSpPr>
        <p:spPr>
          <a:xfrm>
            <a:off x="5061835" y="5230591"/>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Distribuidor </a:t>
            </a:r>
            <a:r>
              <a:rPr lang="es-MX" sz="2400" dirty="0">
                <a:solidFill>
                  <a:schemeClr val="bg1"/>
                </a:solidFill>
                <a:latin typeface="Archivo" pitchFamily="2" charset="0"/>
                <a:cs typeface="Archivo" pitchFamily="2" charset="0"/>
              </a:rPr>
              <a:t>Lineal</a:t>
            </a:r>
          </a:p>
        </p:txBody>
      </p:sp>
      <p:sp>
        <p:nvSpPr>
          <p:cNvPr id="33" name="CuadroTexto 32">
            <a:extLst>
              <a:ext uri="{FF2B5EF4-FFF2-40B4-BE49-F238E27FC236}">
                <a16:creationId xmlns:a16="http://schemas.microsoft.com/office/drawing/2014/main" id="{C69FE041-CBB5-4630-BEE6-C2A3DC0353C2}"/>
              </a:ext>
            </a:extLst>
          </p:cNvPr>
          <p:cNvSpPr txBox="1"/>
          <p:nvPr/>
        </p:nvSpPr>
        <p:spPr>
          <a:xfrm>
            <a:off x="7960739" y="5175310"/>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Desarrollador </a:t>
            </a:r>
            <a:r>
              <a:rPr lang="es-MX" sz="2400" dirty="0">
                <a:solidFill>
                  <a:schemeClr val="bg1"/>
                </a:solidFill>
                <a:latin typeface="Archivo" pitchFamily="2" charset="0"/>
                <a:cs typeface="Archivo" pitchFamily="2" charset="0"/>
              </a:rPr>
              <a:t>Residual</a:t>
            </a:r>
            <a:endParaRPr lang="es-PA" sz="2400" dirty="0">
              <a:solidFill>
                <a:schemeClr val="bg1"/>
              </a:solidFill>
              <a:latin typeface="Archivo" pitchFamily="2" charset="0"/>
              <a:cs typeface="Archivo" pitchFamily="2" charset="0"/>
            </a:endParaRPr>
          </a:p>
        </p:txBody>
      </p:sp>
      <p:sp>
        <p:nvSpPr>
          <p:cNvPr id="44" name="Elipse 43">
            <a:extLst>
              <a:ext uri="{FF2B5EF4-FFF2-40B4-BE49-F238E27FC236}">
                <a16:creationId xmlns:a16="http://schemas.microsoft.com/office/drawing/2014/main" id="{3E90148D-FDC4-4946-BF69-7B013D2B33DB}"/>
              </a:ext>
            </a:extLst>
          </p:cNvPr>
          <p:cNvSpPr/>
          <p:nvPr/>
        </p:nvSpPr>
        <p:spPr>
          <a:xfrm>
            <a:off x="6494390" y="2017433"/>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1" name="Elipse 40">
            <a:extLst>
              <a:ext uri="{FF2B5EF4-FFF2-40B4-BE49-F238E27FC236}">
                <a16:creationId xmlns:a16="http://schemas.microsoft.com/office/drawing/2014/main" id="{760146DB-E3C7-4216-8793-9B778C43987A}"/>
              </a:ext>
            </a:extLst>
          </p:cNvPr>
          <p:cNvSpPr/>
          <p:nvPr/>
        </p:nvSpPr>
        <p:spPr>
          <a:xfrm>
            <a:off x="10072319" y="2123179"/>
            <a:ext cx="451648" cy="451648"/>
          </a:xfrm>
          <a:prstGeom prst="ellipse">
            <a:avLst/>
          </a:prstGeom>
          <a:solidFill>
            <a:srgbClr val="D84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0" name="Elipse 39">
            <a:extLst>
              <a:ext uri="{FF2B5EF4-FFF2-40B4-BE49-F238E27FC236}">
                <a16:creationId xmlns:a16="http://schemas.microsoft.com/office/drawing/2014/main" id="{036A4308-3879-442D-B9BB-AFB0F60AE426}"/>
              </a:ext>
            </a:extLst>
          </p:cNvPr>
          <p:cNvSpPr/>
          <p:nvPr/>
        </p:nvSpPr>
        <p:spPr>
          <a:xfrm>
            <a:off x="2176102" y="2072458"/>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8" name="CuadroTexto 17">
            <a:extLst>
              <a:ext uri="{FF2B5EF4-FFF2-40B4-BE49-F238E27FC236}">
                <a16:creationId xmlns:a16="http://schemas.microsoft.com/office/drawing/2014/main" id="{91174087-A242-40B9-9255-E484F4E535EE}"/>
              </a:ext>
            </a:extLst>
          </p:cNvPr>
          <p:cNvSpPr txBox="1"/>
          <p:nvPr/>
        </p:nvSpPr>
        <p:spPr>
          <a:xfrm>
            <a:off x="240187" y="6390807"/>
            <a:ext cx="1659478" cy="215444"/>
          </a:xfrm>
          <a:prstGeom prst="rect">
            <a:avLst/>
          </a:prstGeom>
          <a:noFill/>
        </p:spPr>
        <p:txBody>
          <a:bodyPr wrap="square" rtlCol="0">
            <a:spAutoFit/>
          </a:bodyPr>
          <a:lstStyle/>
          <a:p>
            <a:r>
              <a:rPr lang="es-PA" sz="800" dirty="0">
                <a:solidFill>
                  <a:schemeClr val="bg1"/>
                </a:solidFill>
                <a:latin typeface="Aileron Black" panose="00000A00000000000000" pitchFamily="50" charset="0"/>
              </a:rPr>
              <a:t>Social </a:t>
            </a:r>
            <a:r>
              <a:rPr lang="es-PA" sz="800" dirty="0" err="1">
                <a:solidFill>
                  <a:schemeClr val="bg1"/>
                </a:solidFill>
                <a:latin typeface="Aileron Black" panose="00000A00000000000000" pitchFamily="50" charset="0"/>
              </a:rPr>
              <a:t>Economic</a:t>
            </a:r>
            <a:r>
              <a:rPr lang="es-PA" sz="800" dirty="0">
                <a:solidFill>
                  <a:schemeClr val="bg1"/>
                </a:solidFill>
                <a:latin typeface="Aileron Black" panose="00000A00000000000000" pitchFamily="50" charset="0"/>
              </a:rPr>
              <a:t> </a:t>
            </a:r>
            <a:r>
              <a:rPr lang="es-PA" sz="800" dirty="0" err="1">
                <a:solidFill>
                  <a:schemeClr val="bg1"/>
                </a:solidFill>
                <a:latin typeface="Aileron Black" panose="00000A00000000000000" pitchFamily="50" charset="0"/>
              </a:rPr>
              <a:t>Networkers</a:t>
            </a:r>
            <a:endParaRPr lang="es-PA" sz="800" dirty="0">
              <a:solidFill>
                <a:schemeClr val="bg1"/>
              </a:solidFill>
              <a:latin typeface="Aileron Black" panose="00000A00000000000000" pitchFamily="50" charset="0"/>
            </a:endParaRPr>
          </a:p>
        </p:txBody>
      </p:sp>
      <p:pic>
        <p:nvPicPr>
          <p:cNvPr id="20" name="Gráfico 19" descr="Marca de insignia1 contorno">
            <a:extLst>
              <a:ext uri="{FF2B5EF4-FFF2-40B4-BE49-F238E27FC236}">
                <a16:creationId xmlns:a16="http://schemas.microsoft.com/office/drawing/2014/main" id="{0FDAF248-CA14-4005-89AF-CECEDC5CF50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0006" y="3167042"/>
            <a:ext cx="703138" cy="703138"/>
          </a:xfrm>
          <a:prstGeom prst="rect">
            <a:avLst/>
          </a:prstGeom>
        </p:spPr>
      </p:pic>
      <p:pic>
        <p:nvPicPr>
          <p:cNvPr id="4" name="Imagen 3">
            <a:extLst>
              <a:ext uri="{FF2B5EF4-FFF2-40B4-BE49-F238E27FC236}">
                <a16:creationId xmlns:a16="http://schemas.microsoft.com/office/drawing/2014/main" id="{6A6843A8-72C4-4EC8-AC29-242AA6DA2A8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46985" y="2222834"/>
            <a:ext cx="2810258" cy="2810258"/>
          </a:xfrm>
          <a:prstGeom prst="ellipse">
            <a:avLst/>
          </a:prstGeom>
        </p:spPr>
      </p:pic>
      <p:pic>
        <p:nvPicPr>
          <p:cNvPr id="8" name="Imagen 7">
            <a:extLst>
              <a:ext uri="{FF2B5EF4-FFF2-40B4-BE49-F238E27FC236}">
                <a16:creationId xmlns:a16="http://schemas.microsoft.com/office/drawing/2014/main" id="{084AE2AC-C3BD-40EC-9603-7137DC39158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672082" y="2154276"/>
            <a:ext cx="2922282" cy="2922282"/>
          </a:xfrm>
          <a:prstGeom prst="ellipse">
            <a:avLst/>
          </a:prstGeom>
        </p:spPr>
      </p:pic>
      <p:pic>
        <p:nvPicPr>
          <p:cNvPr id="26" name="Imagen 25">
            <a:extLst>
              <a:ext uri="{FF2B5EF4-FFF2-40B4-BE49-F238E27FC236}">
                <a16:creationId xmlns:a16="http://schemas.microsoft.com/office/drawing/2014/main" id="{7E15D8BD-1C06-485D-9BD1-BE172B4C509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22487" y="2094002"/>
            <a:ext cx="2999767" cy="2999767"/>
          </a:xfrm>
          <a:prstGeom prst="ellipse">
            <a:avLst/>
          </a:prstGeom>
        </p:spPr>
      </p:pic>
      <p:pic>
        <p:nvPicPr>
          <p:cNvPr id="17" name="Picture 6" descr="SEN Modelo de Impresos – SEN">
            <a:extLst>
              <a:ext uri="{FF2B5EF4-FFF2-40B4-BE49-F238E27FC236}">
                <a16:creationId xmlns:a16="http://schemas.microsoft.com/office/drawing/2014/main" id="{5FC7F0D0-2D82-FBBB-C052-39CCB9B064E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424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047ED5DC-091A-4EB0-A612-C1B866373AAE}"/>
              </a:ext>
            </a:extLst>
          </p:cNvPr>
          <p:cNvSpPr txBox="1"/>
          <p:nvPr/>
        </p:nvSpPr>
        <p:spPr>
          <a:xfrm>
            <a:off x="933776" y="1298315"/>
            <a:ext cx="11752000" cy="1569660"/>
          </a:xfrm>
          <a:prstGeom prst="rect">
            <a:avLst/>
          </a:prstGeom>
          <a:noFill/>
        </p:spPr>
        <p:txBody>
          <a:bodyPr wrap="square" rtlCol="0">
            <a:spAutoFit/>
          </a:bodyPr>
          <a:lstStyle/>
          <a:p>
            <a:pPr algn="ctr"/>
            <a:r>
              <a:rPr lang="es-PA" sz="9600" dirty="0">
                <a:solidFill>
                  <a:schemeClr val="bg1"/>
                </a:solidFill>
                <a:latin typeface="Abuget" panose="02000000000000000000" pitchFamily="2" charset="0"/>
              </a:rPr>
              <a:t>a ganar ingresos?</a:t>
            </a:r>
          </a:p>
        </p:txBody>
      </p:sp>
      <p:sp>
        <p:nvSpPr>
          <p:cNvPr id="45" name="Rectángulo: esquinas redondeadas 44">
            <a:extLst>
              <a:ext uri="{FF2B5EF4-FFF2-40B4-BE49-F238E27FC236}">
                <a16:creationId xmlns:a16="http://schemas.microsoft.com/office/drawing/2014/main" id="{40BB6E24-8BCC-4F56-9E10-87753C9CB95A}"/>
              </a:ext>
            </a:extLst>
          </p:cNvPr>
          <p:cNvSpPr/>
          <p:nvPr/>
        </p:nvSpPr>
        <p:spPr>
          <a:xfrm>
            <a:off x="3938120" y="2806982"/>
            <a:ext cx="5152572" cy="568901"/>
          </a:xfrm>
          <a:prstGeom prst="roundRect">
            <a:avLst/>
          </a:prstGeom>
          <a:solidFill>
            <a:srgbClr val="D84472"/>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latin typeface="Archivo" pitchFamily="2" charset="0"/>
                <a:cs typeface="Archivo" pitchFamily="2" charset="0"/>
              </a:rPr>
              <a:t>Inscríbete</a:t>
            </a:r>
          </a:p>
        </p:txBody>
      </p:sp>
      <p:sp>
        <p:nvSpPr>
          <p:cNvPr id="16" name="CuadroTexto 15">
            <a:extLst>
              <a:ext uri="{FF2B5EF4-FFF2-40B4-BE49-F238E27FC236}">
                <a16:creationId xmlns:a16="http://schemas.microsoft.com/office/drawing/2014/main" id="{E639CB1C-0C71-449F-92F2-571ABE8DF91D}"/>
              </a:ext>
            </a:extLst>
          </p:cNvPr>
          <p:cNvSpPr txBox="1"/>
          <p:nvPr/>
        </p:nvSpPr>
        <p:spPr>
          <a:xfrm>
            <a:off x="2370577" y="790484"/>
            <a:ext cx="7222770" cy="1015663"/>
          </a:xfrm>
          <a:prstGeom prst="rect">
            <a:avLst/>
          </a:prstGeom>
          <a:noFill/>
        </p:spPr>
        <p:txBody>
          <a:bodyPr wrap="square" rtlCol="0">
            <a:spAutoFit/>
          </a:bodyPr>
          <a:lstStyle/>
          <a:p>
            <a:pPr algn="ctr"/>
            <a:r>
              <a:rPr lang="es-PA" sz="6000" dirty="0">
                <a:solidFill>
                  <a:schemeClr val="bg1"/>
                </a:solidFill>
                <a:latin typeface="Aileron Black" panose="00000A00000000000000" pitchFamily="50" charset="0"/>
              </a:rPr>
              <a:t>¿Cómo empezar </a:t>
            </a:r>
          </a:p>
        </p:txBody>
      </p:sp>
      <p:sp>
        <p:nvSpPr>
          <p:cNvPr id="17" name="Rectángulo: esquinas redondeadas 16">
            <a:extLst>
              <a:ext uri="{FF2B5EF4-FFF2-40B4-BE49-F238E27FC236}">
                <a16:creationId xmlns:a16="http://schemas.microsoft.com/office/drawing/2014/main" id="{70414B62-F4A1-4CDB-9C4C-B820621392E5}"/>
              </a:ext>
            </a:extLst>
          </p:cNvPr>
          <p:cNvSpPr/>
          <p:nvPr/>
        </p:nvSpPr>
        <p:spPr>
          <a:xfrm>
            <a:off x="2370578" y="3595424"/>
            <a:ext cx="8287657" cy="568901"/>
          </a:xfrm>
          <a:prstGeom prst="roundRect">
            <a:avLst/>
          </a:prstGeom>
          <a:solidFill>
            <a:srgbClr val="D84472"/>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latin typeface="Archivo" pitchFamily="2" charset="0"/>
                <a:cs typeface="Archivo" pitchFamily="2" charset="0"/>
              </a:rPr>
              <a:t>Activa tu código (elije su Paquete Esencial)</a:t>
            </a:r>
          </a:p>
        </p:txBody>
      </p:sp>
      <p:sp>
        <p:nvSpPr>
          <p:cNvPr id="19" name="Rectángulo: esquinas redondeadas 18">
            <a:extLst>
              <a:ext uri="{FF2B5EF4-FFF2-40B4-BE49-F238E27FC236}">
                <a16:creationId xmlns:a16="http://schemas.microsoft.com/office/drawing/2014/main" id="{59EDC7AF-4291-4754-9F65-90655B0741C2}"/>
              </a:ext>
            </a:extLst>
          </p:cNvPr>
          <p:cNvSpPr/>
          <p:nvPr/>
        </p:nvSpPr>
        <p:spPr>
          <a:xfrm>
            <a:off x="2370578" y="4476962"/>
            <a:ext cx="8287657" cy="568901"/>
          </a:xfrm>
          <a:prstGeom prst="roundRect">
            <a:avLst/>
          </a:prstGeom>
          <a:solidFill>
            <a:srgbClr val="D84472"/>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latin typeface="Archivo" pitchFamily="2" charset="0"/>
                <a:cs typeface="Archivo" pitchFamily="2" charset="0"/>
              </a:rPr>
              <a:t>Regístrate en el Programa de Lealtad</a:t>
            </a:r>
          </a:p>
        </p:txBody>
      </p:sp>
      <p:sp>
        <p:nvSpPr>
          <p:cNvPr id="22" name="Rectángulo: esquinas redondeadas 21">
            <a:extLst>
              <a:ext uri="{FF2B5EF4-FFF2-40B4-BE49-F238E27FC236}">
                <a16:creationId xmlns:a16="http://schemas.microsoft.com/office/drawing/2014/main" id="{F6F2D027-F416-4EA9-8000-FDDFFAA676B6}"/>
              </a:ext>
            </a:extLst>
          </p:cNvPr>
          <p:cNvSpPr/>
          <p:nvPr/>
        </p:nvSpPr>
        <p:spPr>
          <a:xfrm>
            <a:off x="2370578" y="5358500"/>
            <a:ext cx="8287657" cy="568901"/>
          </a:xfrm>
          <a:prstGeom prst="roundRect">
            <a:avLst/>
          </a:prstGeom>
          <a:solidFill>
            <a:srgbClr val="D84472"/>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dirty="0">
                <a:latin typeface="Archivo" pitchFamily="2" charset="0"/>
                <a:cs typeface="Archivo" pitchFamily="2" charset="0"/>
              </a:rPr>
              <a:t>Comparte para generar ingresos</a:t>
            </a:r>
          </a:p>
        </p:txBody>
      </p:sp>
      <p:sp>
        <p:nvSpPr>
          <p:cNvPr id="23" name="Elipse 22">
            <a:extLst>
              <a:ext uri="{FF2B5EF4-FFF2-40B4-BE49-F238E27FC236}">
                <a16:creationId xmlns:a16="http://schemas.microsoft.com/office/drawing/2014/main" id="{0CEBEA38-B63C-4EB4-BF41-5477CAA0C2A6}"/>
              </a:ext>
            </a:extLst>
          </p:cNvPr>
          <p:cNvSpPr/>
          <p:nvPr/>
        </p:nvSpPr>
        <p:spPr>
          <a:xfrm>
            <a:off x="1056853" y="522394"/>
            <a:ext cx="1015663" cy="1015663"/>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4" name="Elipse 23">
            <a:extLst>
              <a:ext uri="{FF2B5EF4-FFF2-40B4-BE49-F238E27FC236}">
                <a16:creationId xmlns:a16="http://schemas.microsoft.com/office/drawing/2014/main" id="{69D709F3-DCB8-4D79-B112-CEAEF24C15BF}"/>
              </a:ext>
            </a:extLst>
          </p:cNvPr>
          <p:cNvSpPr/>
          <p:nvPr/>
        </p:nvSpPr>
        <p:spPr>
          <a:xfrm>
            <a:off x="11015241" y="5670961"/>
            <a:ext cx="451648" cy="451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8" name="Elipse 27">
            <a:extLst>
              <a:ext uri="{FF2B5EF4-FFF2-40B4-BE49-F238E27FC236}">
                <a16:creationId xmlns:a16="http://schemas.microsoft.com/office/drawing/2014/main" id="{2397A9C7-D827-4C99-90E4-C3925F252F26}"/>
              </a:ext>
            </a:extLst>
          </p:cNvPr>
          <p:cNvSpPr/>
          <p:nvPr/>
        </p:nvSpPr>
        <p:spPr>
          <a:xfrm>
            <a:off x="1307942" y="4820039"/>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2" name="Picture 6" descr="SEN Modelo de Impresos – SEN">
            <a:extLst>
              <a:ext uri="{FF2B5EF4-FFF2-40B4-BE49-F238E27FC236}">
                <a16:creationId xmlns:a16="http://schemas.microsoft.com/office/drawing/2014/main" id="{5BCF6270-C3A8-94C1-BF96-E5F23A714D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212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Gráfico 26">
            <a:extLst>
              <a:ext uri="{FF2B5EF4-FFF2-40B4-BE49-F238E27FC236}">
                <a16:creationId xmlns:a16="http://schemas.microsoft.com/office/drawing/2014/main" id="{0D53B5A4-058D-4736-9220-06894F2C42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0" y="-35589"/>
            <a:ext cx="12192000" cy="2415931"/>
          </a:xfrm>
          <a:prstGeom prst="rect">
            <a:avLst/>
          </a:prstGeom>
        </p:spPr>
      </p:pic>
      <p:sp>
        <p:nvSpPr>
          <p:cNvPr id="18" name="CuadroTexto 17">
            <a:extLst>
              <a:ext uri="{FF2B5EF4-FFF2-40B4-BE49-F238E27FC236}">
                <a16:creationId xmlns:a16="http://schemas.microsoft.com/office/drawing/2014/main" id="{3897E14B-85A9-4D01-87F3-A070CC80D142}"/>
              </a:ext>
            </a:extLst>
          </p:cNvPr>
          <p:cNvSpPr txBox="1"/>
          <p:nvPr/>
        </p:nvSpPr>
        <p:spPr>
          <a:xfrm>
            <a:off x="1469571" y="377187"/>
            <a:ext cx="9252858" cy="523220"/>
          </a:xfrm>
          <a:prstGeom prst="rect">
            <a:avLst/>
          </a:prstGeom>
          <a:noFill/>
        </p:spPr>
        <p:txBody>
          <a:bodyPr wrap="square">
            <a:spAutoFit/>
          </a:bodyPr>
          <a:lstStyle/>
          <a:p>
            <a:pPr algn="ctr"/>
            <a:r>
              <a:rPr lang="es-MX" sz="2800" dirty="0">
                <a:solidFill>
                  <a:schemeClr val="bg1"/>
                </a:solidFill>
                <a:latin typeface="Aileron" panose="00000500000000000000" pitchFamily="50" charset="0"/>
              </a:rPr>
              <a:t>¿Qué espera para hacer sus sueños </a:t>
            </a:r>
            <a:r>
              <a:rPr lang="es-MX" sz="2800" dirty="0">
                <a:solidFill>
                  <a:srgbClr val="F7951C"/>
                </a:solidFill>
                <a:latin typeface="Aileron Bold" panose="00000800000000000000" pitchFamily="50" charset="0"/>
              </a:rPr>
              <a:t>una realidad</a:t>
            </a:r>
            <a:r>
              <a:rPr lang="es-MX" sz="2800" dirty="0">
                <a:solidFill>
                  <a:schemeClr val="bg1"/>
                </a:solidFill>
                <a:latin typeface="Aileron Bold" panose="00000800000000000000" pitchFamily="50" charset="0"/>
              </a:rPr>
              <a:t>?</a:t>
            </a:r>
            <a:endParaRPr lang="es-PA" sz="2800" dirty="0">
              <a:solidFill>
                <a:schemeClr val="bg1"/>
              </a:solidFill>
              <a:latin typeface="Aileron Bold" panose="00000800000000000000" pitchFamily="50" charset="0"/>
            </a:endParaRPr>
          </a:p>
        </p:txBody>
      </p:sp>
      <p:sp>
        <p:nvSpPr>
          <p:cNvPr id="25" name="CuadroTexto 24">
            <a:extLst>
              <a:ext uri="{FF2B5EF4-FFF2-40B4-BE49-F238E27FC236}">
                <a16:creationId xmlns:a16="http://schemas.microsoft.com/office/drawing/2014/main" id="{961E9069-1280-4031-9B01-0E5E103229BE}"/>
              </a:ext>
            </a:extLst>
          </p:cNvPr>
          <p:cNvSpPr txBox="1"/>
          <p:nvPr/>
        </p:nvSpPr>
        <p:spPr>
          <a:xfrm>
            <a:off x="-1060140" y="3442450"/>
            <a:ext cx="10276114" cy="584775"/>
          </a:xfrm>
          <a:prstGeom prst="rect">
            <a:avLst/>
          </a:prstGeom>
          <a:noFill/>
        </p:spPr>
        <p:txBody>
          <a:bodyPr wrap="square">
            <a:spAutoFit/>
          </a:bodyPr>
          <a:lstStyle/>
          <a:p>
            <a:pPr algn="ctr"/>
            <a:r>
              <a:rPr lang="es-MX" sz="3200" dirty="0">
                <a:solidFill>
                  <a:srgbClr val="444CA1"/>
                </a:solidFill>
                <a:latin typeface="Aileron Bold" panose="00000800000000000000" pitchFamily="50" charset="0"/>
              </a:rPr>
              <a:t>¡Es hora de encargarse</a:t>
            </a:r>
            <a:endParaRPr lang="es-PA" sz="3200" dirty="0">
              <a:solidFill>
                <a:srgbClr val="444CA1"/>
              </a:solidFill>
              <a:latin typeface="Aileron Bold" panose="00000800000000000000" pitchFamily="50" charset="0"/>
            </a:endParaRPr>
          </a:p>
        </p:txBody>
      </p:sp>
      <p:sp>
        <p:nvSpPr>
          <p:cNvPr id="29" name="CuadroTexto 28">
            <a:extLst>
              <a:ext uri="{FF2B5EF4-FFF2-40B4-BE49-F238E27FC236}">
                <a16:creationId xmlns:a16="http://schemas.microsoft.com/office/drawing/2014/main" id="{34014DED-0AE5-420A-BBBF-E0549BCEA61B}"/>
              </a:ext>
            </a:extLst>
          </p:cNvPr>
          <p:cNvSpPr txBox="1"/>
          <p:nvPr/>
        </p:nvSpPr>
        <p:spPr>
          <a:xfrm>
            <a:off x="6358474" y="2803813"/>
            <a:ext cx="4691743" cy="1862048"/>
          </a:xfrm>
          <a:prstGeom prst="rect">
            <a:avLst/>
          </a:prstGeom>
          <a:noFill/>
        </p:spPr>
        <p:txBody>
          <a:bodyPr wrap="square">
            <a:spAutoFit/>
          </a:bodyPr>
          <a:lstStyle/>
          <a:p>
            <a:r>
              <a:rPr lang="es-MX" sz="11500" dirty="0">
                <a:solidFill>
                  <a:srgbClr val="444CA1"/>
                </a:solidFill>
                <a:latin typeface="Abuget" panose="02000000000000000000" pitchFamily="2" charset="0"/>
              </a:rPr>
              <a:t>de su futuro! </a:t>
            </a:r>
            <a:endParaRPr lang="es-PA" sz="11500" dirty="0">
              <a:solidFill>
                <a:srgbClr val="444CA1"/>
              </a:solidFill>
              <a:latin typeface="Abuget" panose="02000000000000000000" pitchFamily="2" charset="0"/>
            </a:endParaRPr>
          </a:p>
        </p:txBody>
      </p:sp>
      <p:pic>
        <p:nvPicPr>
          <p:cNvPr id="9" name="Gráfico 8">
            <a:extLst>
              <a:ext uri="{FF2B5EF4-FFF2-40B4-BE49-F238E27FC236}">
                <a16:creationId xmlns:a16="http://schemas.microsoft.com/office/drawing/2014/main" id="{549A40E1-80AD-4E4B-942C-B4EB9843F0A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13068" y="1780849"/>
            <a:ext cx="2651031" cy="1344110"/>
          </a:xfrm>
          <a:prstGeom prst="rect">
            <a:avLst/>
          </a:prstGeom>
        </p:spPr>
      </p:pic>
      <p:pic>
        <p:nvPicPr>
          <p:cNvPr id="8" name="Picture 6" descr="SEN Modelo de Impresos – SEN">
            <a:extLst>
              <a:ext uri="{FF2B5EF4-FFF2-40B4-BE49-F238E27FC236}">
                <a16:creationId xmlns:a16="http://schemas.microsoft.com/office/drawing/2014/main" id="{7DA73C1B-6670-479F-22E4-F12BA085EB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4213645" y="1771549"/>
            <a:ext cx="1344110" cy="134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991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Multitud de personas en un campo de juego&#10;&#10;Descripción generada automáticamente">
            <a:extLst>
              <a:ext uri="{FF2B5EF4-FFF2-40B4-BE49-F238E27FC236}">
                <a16:creationId xmlns:a16="http://schemas.microsoft.com/office/drawing/2014/main" id="{F1DC6B94-CE6F-4229-AB0D-9823CD728E2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CuadroTexto 30">
            <a:extLst>
              <a:ext uri="{FF2B5EF4-FFF2-40B4-BE49-F238E27FC236}">
                <a16:creationId xmlns:a16="http://schemas.microsoft.com/office/drawing/2014/main" id="{3E80BEE2-2BFA-470B-A9D0-791A6E7F84CF}"/>
              </a:ext>
            </a:extLst>
          </p:cNvPr>
          <p:cNvSpPr txBox="1"/>
          <p:nvPr/>
        </p:nvSpPr>
        <p:spPr>
          <a:xfrm>
            <a:off x="2484615" y="2543966"/>
            <a:ext cx="7222770" cy="1015663"/>
          </a:xfrm>
          <a:prstGeom prst="rect">
            <a:avLst/>
          </a:prstGeom>
          <a:noFill/>
        </p:spPr>
        <p:txBody>
          <a:bodyPr wrap="square" rtlCol="0">
            <a:spAutoFit/>
          </a:bodyPr>
          <a:lstStyle/>
          <a:p>
            <a:pPr algn="ctr"/>
            <a:r>
              <a:rPr lang="es-PA" sz="6000" dirty="0">
                <a:solidFill>
                  <a:schemeClr val="bg1"/>
                </a:solidFill>
                <a:latin typeface="Aileron Black" panose="00000A00000000000000" pitchFamily="50" charset="0"/>
              </a:rPr>
              <a:t>Bienvenidos al</a:t>
            </a:r>
          </a:p>
        </p:txBody>
      </p:sp>
      <p:sp>
        <p:nvSpPr>
          <p:cNvPr id="32" name="CuadroTexto 31">
            <a:extLst>
              <a:ext uri="{FF2B5EF4-FFF2-40B4-BE49-F238E27FC236}">
                <a16:creationId xmlns:a16="http://schemas.microsoft.com/office/drawing/2014/main" id="{2C2E2315-2013-4A81-98A1-743948A31042}"/>
              </a:ext>
            </a:extLst>
          </p:cNvPr>
          <p:cNvSpPr txBox="1"/>
          <p:nvPr/>
        </p:nvSpPr>
        <p:spPr>
          <a:xfrm>
            <a:off x="1619679" y="3429000"/>
            <a:ext cx="8952642" cy="923330"/>
          </a:xfrm>
          <a:prstGeom prst="rect">
            <a:avLst/>
          </a:prstGeom>
          <a:noFill/>
        </p:spPr>
        <p:txBody>
          <a:bodyPr wrap="square" rtlCol="0">
            <a:spAutoFit/>
          </a:bodyPr>
          <a:lstStyle/>
          <a:p>
            <a:pPr algn="ctr"/>
            <a:r>
              <a:rPr lang="es-PA" sz="5400" dirty="0">
                <a:solidFill>
                  <a:schemeClr val="bg1"/>
                </a:solidFill>
                <a:latin typeface="Aileron" panose="00000500000000000000" pitchFamily="50" charset="0"/>
              </a:rPr>
              <a:t>Cambio Socio-Económico</a:t>
            </a:r>
          </a:p>
        </p:txBody>
      </p:sp>
      <p:pic>
        <p:nvPicPr>
          <p:cNvPr id="33" name="Gráfico 32">
            <a:extLst>
              <a:ext uri="{FF2B5EF4-FFF2-40B4-BE49-F238E27FC236}">
                <a16:creationId xmlns:a16="http://schemas.microsoft.com/office/drawing/2014/main" id="{64B07A00-3C97-406F-87FE-9AE772E8E5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V="1">
            <a:off x="0" y="5500915"/>
            <a:ext cx="12192000" cy="1357086"/>
          </a:xfrm>
          <a:prstGeom prst="rect">
            <a:avLst/>
          </a:prstGeom>
        </p:spPr>
      </p:pic>
      <p:pic>
        <p:nvPicPr>
          <p:cNvPr id="35" name="Gráfico 34">
            <a:extLst>
              <a:ext uri="{FF2B5EF4-FFF2-40B4-BE49-F238E27FC236}">
                <a16:creationId xmlns:a16="http://schemas.microsoft.com/office/drawing/2014/main" id="{CAC75B28-460C-469D-9D24-C5C4D76D3019}"/>
              </a:ext>
            </a:extLst>
          </p:cNvPr>
          <p:cNvPicPr>
            <a:picLocks noChangeAspect="1"/>
          </p:cNvPicPr>
          <p:nvPr/>
        </p:nvPicPr>
        <p:blipFill>
          <a:blip r:embed="rId7" cstate="screen">
            <a:lum bright="100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941561" y="6179458"/>
            <a:ext cx="862424" cy="437261"/>
          </a:xfrm>
          <a:prstGeom prst="rect">
            <a:avLst/>
          </a:prstGeom>
        </p:spPr>
      </p:pic>
      <p:pic>
        <p:nvPicPr>
          <p:cNvPr id="8" name="Picture 6" descr="SEN Modelo de Impresos – SEN">
            <a:extLst>
              <a:ext uri="{FF2B5EF4-FFF2-40B4-BE49-F238E27FC236}">
                <a16:creationId xmlns:a16="http://schemas.microsoft.com/office/drawing/2014/main" id="{59C7B892-D736-58A7-171A-00DC5CD47A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305887" y="6179458"/>
            <a:ext cx="437261" cy="43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285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7951C"/>
        </a:solidFill>
        <a:effectLst/>
      </p:bgPr>
    </p:bg>
    <p:spTree>
      <p:nvGrpSpPr>
        <p:cNvPr id="1" name=""/>
        <p:cNvGrpSpPr/>
        <p:nvPr/>
      </p:nvGrpSpPr>
      <p:grpSpPr>
        <a:xfrm>
          <a:off x="0" y="0"/>
          <a:ext cx="0" cy="0"/>
          <a:chOff x="0" y="0"/>
          <a:chExt cx="0" cy="0"/>
        </a:xfrm>
      </p:grpSpPr>
      <p:sp>
        <p:nvSpPr>
          <p:cNvPr id="45" name="Rectángulo: esquinas redondeadas 44">
            <a:extLst>
              <a:ext uri="{FF2B5EF4-FFF2-40B4-BE49-F238E27FC236}">
                <a16:creationId xmlns:a16="http://schemas.microsoft.com/office/drawing/2014/main" id="{40BB6E24-8BCC-4F56-9E10-87753C9CB95A}"/>
              </a:ext>
            </a:extLst>
          </p:cNvPr>
          <p:cNvSpPr/>
          <p:nvPr/>
        </p:nvSpPr>
        <p:spPr>
          <a:xfrm>
            <a:off x="825167" y="2756481"/>
            <a:ext cx="11063378" cy="1674811"/>
          </a:xfrm>
          <a:prstGeom prst="roundRect">
            <a:avLst/>
          </a:prstGeom>
          <a:solidFill>
            <a:srgbClr val="F7951C"/>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6" name="CuadroTexto 15">
            <a:extLst>
              <a:ext uri="{FF2B5EF4-FFF2-40B4-BE49-F238E27FC236}">
                <a16:creationId xmlns:a16="http://schemas.microsoft.com/office/drawing/2014/main" id="{E639CB1C-0C71-449F-92F2-571ABE8DF91D}"/>
              </a:ext>
            </a:extLst>
          </p:cNvPr>
          <p:cNvSpPr txBox="1"/>
          <p:nvPr/>
        </p:nvSpPr>
        <p:spPr>
          <a:xfrm>
            <a:off x="2365353" y="560452"/>
            <a:ext cx="4208320"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Nuestra </a:t>
            </a:r>
          </a:p>
        </p:txBody>
      </p:sp>
      <p:sp>
        <p:nvSpPr>
          <p:cNvPr id="25" name="CuadroTexto 24">
            <a:extLst>
              <a:ext uri="{FF2B5EF4-FFF2-40B4-BE49-F238E27FC236}">
                <a16:creationId xmlns:a16="http://schemas.microsoft.com/office/drawing/2014/main" id="{A7DE8E67-8CFF-4E18-BF72-D70E0C2A9F7E}"/>
              </a:ext>
            </a:extLst>
          </p:cNvPr>
          <p:cNvSpPr txBox="1"/>
          <p:nvPr/>
        </p:nvSpPr>
        <p:spPr>
          <a:xfrm>
            <a:off x="2243988" y="5194706"/>
            <a:ext cx="2016252"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Crecimiento Personal</a:t>
            </a:r>
          </a:p>
        </p:txBody>
      </p:sp>
      <p:sp>
        <p:nvSpPr>
          <p:cNvPr id="27" name="CuadroTexto 26">
            <a:extLst>
              <a:ext uri="{FF2B5EF4-FFF2-40B4-BE49-F238E27FC236}">
                <a16:creationId xmlns:a16="http://schemas.microsoft.com/office/drawing/2014/main" id="{EA211D7E-6B5C-4294-A7C2-493D50AD70D6}"/>
              </a:ext>
            </a:extLst>
          </p:cNvPr>
          <p:cNvSpPr txBox="1"/>
          <p:nvPr/>
        </p:nvSpPr>
        <p:spPr>
          <a:xfrm>
            <a:off x="4913910" y="5194706"/>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Contribución Social</a:t>
            </a:r>
          </a:p>
        </p:txBody>
      </p:sp>
      <p:sp>
        <p:nvSpPr>
          <p:cNvPr id="33" name="CuadroTexto 32">
            <a:extLst>
              <a:ext uri="{FF2B5EF4-FFF2-40B4-BE49-F238E27FC236}">
                <a16:creationId xmlns:a16="http://schemas.microsoft.com/office/drawing/2014/main" id="{C69FE041-CBB5-4630-BEE6-C2A3DC0353C2}"/>
              </a:ext>
            </a:extLst>
          </p:cNvPr>
          <p:cNvSpPr txBox="1"/>
          <p:nvPr/>
        </p:nvSpPr>
        <p:spPr>
          <a:xfrm>
            <a:off x="8009410" y="5194706"/>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Prosperidad Financiera</a:t>
            </a:r>
            <a:endParaRPr lang="es-PA" sz="2400" b="1" dirty="0">
              <a:solidFill>
                <a:schemeClr val="bg1"/>
              </a:solidFill>
              <a:latin typeface="Archivo" pitchFamily="2" charset="0"/>
              <a:cs typeface="Archivo" pitchFamily="2" charset="0"/>
            </a:endParaRPr>
          </a:p>
        </p:txBody>
      </p:sp>
      <p:sp>
        <p:nvSpPr>
          <p:cNvPr id="44" name="Elipse 43">
            <a:extLst>
              <a:ext uri="{FF2B5EF4-FFF2-40B4-BE49-F238E27FC236}">
                <a16:creationId xmlns:a16="http://schemas.microsoft.com/office/drawing/2014/main" id="{3E90148D-FDC4-4946-BF69-7B013D2B33DB}"/>
              </a:ext>
            </a:extLst>
          </p:cNvPr>
          <p:cNvSpPr/>
          <p:nvPr/>
        </p:nvSpPr>
        <p:spPr>
          <a:xfrm>
            <a:off x="9855151" y="2116264"/>
            <a:ext cx="451648" cy="451648"/>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1" name="Elipse 40">
            <a:extLst>
              <a:ext uri="{FF2B5EF4-FFF2-40B4-BE49-F238E27FC236}">
                <a16:creationId xmlns:a16="http://schemas.microsoft.com/office/drawing/2014/main" id="{760146DB-E3C7-4216-8793-9B778C43987A}"/>
              </a:ext>
            </a:extLst>
          </p:cNvPr>
          <p:cNvSpPr/>
          <p:nvPr/>
        </p:nvSpPr>
        <p:spPr>
          <a:xfrm>
            <a:off x="6817865" y="2154276"/>
            <a:ext cx="451648" cy="451648"/>
          </a:xfrm>
          <a:prstGeom prst="ellipse">
            <a:avLst/>
          </a:prstGeom>
          <a:solidFill>
            <a:srgbClr val="44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0" name="Elipse 39">
            <a:extLst>
              <a:ext uri="{FF2B5EF4-FFF2-40B4-BE49-F238E27FC236}">
                <a16:creationId xmlns:a16="http://schemas.microsoft.com/office/drawing/2014/main" id="{036A4308-3879-442D-B9BB-AFB0F60AE426}"/>
              </a:ext>
            </a:extLst>
          </p:cNvPr>
          <p:cNvSpPr/>
          <p:nvPr/>
        </p:nvSpPr>
        <p:spPr>
          <a:xfrm>
            <a:off x="3841353" y="2154276"/>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8" name="CuadroTexto 17">
            <a:extLst>
              <a:ext uri="{FF2B5EF4-FFF2-40B4-BE49-F238E27FC236}">
                <a16:creationId xmlns:a16="http://schemas.microsoft.com/office/drawing/2014/main" id="{91174087-A242-40B9-9255-E484F4E535EE}"/>
              </a:ext>
            </a:extLst>
          </p:cNvPr>
          <p:cNvSpPr txBox="1"/>
          <p:nvPr/>
        </p:nvSpPr>
        <p:spPr>
          <a:xfrm>
            <a:off x="240187" y="6390807"/>
            <a:ext cx="1659478" cy="215444"/>
          </a:xfrm>
          <a:prstGeom prst="rect">
            <a:avLst/>
          </a:prstGeom>
          <a:noFill/>
        </p:spPr>
        <p:txBody>
          <a:bodyPr wrap="square" rtlCol="0">
            <a:spAutoFit/>
          </a:bodyPr>
          <a:lstStyle/>
          <a:p>
            <a:r>
              <a:rPr lang="es-PA" sz="800" dirty="0">
                <a:solidFill>
                  <a:schemeClr val="bg1"/>
                </a:solidFill>
                <a:latin typeface="Aileron Black" panose="00000A00000000000000" pitchFamily="50" charset="0"/>
              </a:rPr>
              <a:t>Social </a:t>
            </a:r>
            <a:r>
              <a:rPr lang="es-PA" sz="800" dirty="0" err="1">
                <a:solidFill>
                  <a:schemeClr val="bg1"/>
                </a:solidFill>
                <a:latin typeface="Aileron Black" panose="00000A00000000000000" pitchFamily="50" charset="0"/>
              </a:rPr>
              <a:t>Economic</a:t>
            </a:r>
            <a:r>
              <a:rPr lang="es-PA" sz="800" dirty="0">
                <a:solidFill>
                  <a:schemeClr val="bg1"/>
                </a:solidFill>
                <a:latin typeface="Aileron Black" panose="00000A00000000000000" pitchFamily="50" charset="0"/>
              </a:rPr>
              <a:t> </a:t>
            </a:r>
            <a:r>
              <a:rPr lang="es-PA" sz="800" dirty="0" err="1">
                <a:solidFill>
                  <a:schemeClr val="bg1"/>
                </a:solidFill>
                <a:latin typeface="Aileron Black" panose="00000A00000000000000" pitchFamily="50" charset="0"/>
              </a:rPr>
              <a:t>Networkers</a:t>
            </a:r>
            <a:endParaRPr lang="es-PA" sz="800" dirty="0">
              <a:solidFill>
                <a:schemeClr val="bg1"/>
              </a:solidFill>
              <a:latin typeface="Aileron Black" panose="00000A00000000000000" pitchFamily="50" charset="0"/>
            </a:endParaRPr>
          </a:p>
        </p:txBody>
      </p:sp>
      <p:pic>
        <p:nvPicPr>
          <p:cNvPr id="20" name="Gráfico 19" descr="Marca de insignia1 contorno">
            <a:extLst>
              <a:ext uri="{FF2B5EF4-FFF2-40B4-BE49-F238E27FC236}">
                <a16:creationId xmlns:a16="http://schemas.microsoft.com/office/drawing/2014/main" id="{0FDAF248-CA14-4005-89AF-CECEDC5CF50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30006" y="3167042"/>
            <a:ext cx="703138" cy="703138"/>
          </a:xfrm>
          <a:prstGeom prst="rect">
            <a:avLst/>
          </a:prstGeom>
        </p:spPr>
      </p:pic>
      <p:sp>
        <p:nvSpPr>
          <p:cNvPr id="21" name="CuadroTexto 20">
            <a:extLst>
              <a:ext uri="{FF2B5EF4-FFF2-40B4-BE49-F238E27FC236}">
                <a16:creationId xmlns:a16="http://schemas.microsoft.com/office/drawing/2014/main" id="{047ED5DC-091A-4EB0-A612-C1B866373AAE}"/>
              </a:ext>
            </a:extLst>
          </p:cNvPr>
          <p:cNvSpPr txBox="1"/>
          <p:nvPr/>
        </p:nvSpPr>
        <p:spPr>
          <a:xfrm>
            <a:off x="5618327" y="560452"/>
            <a:ext cx="4208320"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misión </a:t>
            </a:r>
          </a:p>
        </p:txBody>
      </p:sp>
      <p:pic>
        <p:nvPicPr>
          <p:cNvPr id="4" name="Imagen 3" descr="Un grupo de personas sentadas en un sillón&#10;&#10;Descripción generada automáticamente con confianza media">
            <a:extLst>
              <a:ext uri="{FF2B5EF4-FFF2-40B4-BE49-F238E27FC236}">
                <a16:creationId xmlns:a16="http://schemas.microsoft.com/office/drawing/2014/main" id="{6A6843A8-72C4-4EC8-AC29-242AA6DA2A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6985" y="2222834"/>
            <a:ext cx="2810258" cy="2810258"/>
          </a:xfrm>
          <a:prstGeom prst="ellipse">
            <a:avLst/>
          </a:prstGeom>
        </p:spPr>
      </p:pic>
      <p:pic>
        <p:nvPicPr>
          <p:cNvPr id="8" name="Imagen 7" descr="Imagen que contiene interior, persona, hombre, competencia de atletismo&#10;&#10;Descripción generada automáticamente">
            <a:extLst>
              <a:ext uri="{FF2B5EF4-FFF2-40B4-BE49-F238E27FC236}">
                <a16:creationId xmlns:a16="http://schemas.microsoft.com/office/drawing/2014/main" id="{084AE2AC-C3BD-40EC-9603-7137DC3915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98"/>
          <a:stretch/>
        </p:blipFill>
        <p:spPr>
          <a:xfrm>
            <a:off x="4672082" y="2154276"/>
            <a:ext cx="2922282" cy="2922282"/>
          </a:xfrm>
          <a:prstGeom prst="ellipse">
            <a:avLst/>
          </a:prstGeom>
        </p:spPr>
      </p:pic>
      <p:pic>
        <p:nvPicPr>
          <p:cNvPr id="26" name="Imagen 25" descr="Una mujer con un vestido verde&#10;&#10;Descripción generada automáticamente con confianza media">
            <a:extLst>
              <a:ext uri="{FF2B5EF4-FFF2-40B4-BE49-F238E27FC236}">
                <a16:creationId xmlns:a16="http://schemas.microsoft.com/office/drawing/2014/main" id="{7E15D8BD-1C06-485D-9BD1-BE172B4C50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2487" y="2094002"/>
            <a:ext cx="2999767" cy="2999767"/>
          </a:xfrm>
          <a:prstGeom prst="ellipse">
            <a:avLst/>
          </a:prstGeom>
        </p:spPr>
      </p:pic>
      <p:pic>
        <p:nvPicPr>
          <p:cNvPr id="19" name="Picture 6" descr="SEN Modelo de Impresos – SEN">
            <a:extLst>
              <a:ext uri="{FF2B5EF4-FFF2-40B4-BE49-F238E27FC236}">
                <a16:creationId xmlns:a16="http://schemas.microsoft.com/office/drawing/2014/main" id="{729BA4EA-52B6-884B-A107-F85C49597EA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92738" y="225146"/>
            <a:ext cx="343138" cy="3431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hidden="1">
            <a:extLst>
              <a:ext uri="{FF2B5EF4-FFF2-40B4-BE49-F238E27FC236}">
                <a16:creationId xmlns:a16="http://schemas.microsoft.com/office/drawing/2014/main" id="{FF61524F-112F-BFFF-8371-8890FF6C4370}"/>
              </a:ext>
            </a:extLst>
          </p:cNvPr>
          <p:cNvSpPr txBox="1"/>
          <p:nvPr/>
        </p:nvSpPr>
        <p:spPr>
          <a:xfrm>
            <a:off x="2455407" y="588160"/>
            <a:ext cx="4208320"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Нашият </a:t>
            </a:r>
          </a:p>
        </p:txBody>
      </p:sp>
      <p:sp>
        <p:nvSpPr>
          <p:cNvPr id="3" name="CuadroTexto 2" hidden="1">
            <a:extLst>
              <a:ext uri="{FF2B5EF4-FFF2-40B4-BE49-F238E27FC236}">
                <a16:creationId xmlns:a16="http://schemas.microsoft.com/office/drawing/2014/main" id="{7749F231-0E42-0E40-C190-19DEFF0DD5B5}"/>
              </a:ext>
            </a:extLst>
          </p:cNvPr>
          <p:cNvSpPr txBox="1"/>
          <p:nvPr/>
        </p:nvSpPr>
        <p:spPr>
          <a:xfrm>
            <a:off x="2334042" y="5222414"/>
            <a:ext cx="2016252"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Лично израстване</a:t>
            </a:r>
          </a:p>
        </p:txBody>
      </p:sp>
      <p:sp>
        <p:nvSpPr>
          <p:cNvPr id="5" name="CuadroTexto 4" hidden="1">
            <a:extLst>
              <a:ext uri="{FF2B5EF4-FFF2-40B4-BE49-F238E27FC236}">
                <a16:creationId xmlns:a16="http://schemas.microsoft.com/office/drawing/2014/main" id="{E868FAAD-155C-0A45-F67B-570B7E7BED36}"/>
              </a:ext>
            </a:extLst>
          </p:cNvPr>
          <p:cNvSpPr txBox="1"/>
          <p:nvPr/>
        </p:nvSpPr>
        <p:spPr>
          <a:xfrm>
            <a:off x="5003964" y="5222414"/>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Социален принос</a:t>
            </a:r>
          </a:p>
        </p:txBody>
      </p:sp>
      <p:sp>
        <p:nvSpPr>
          <p:cNvPr id="6" name="CuadroTexto 5" hidden="1">
            <a:extLst>
              <a:ext uri="{FF2B5EF4-FFF2-40B4-BE49-F238E27FC236}">
                <a16:creationId xmlns:a16="http://schemas.microsoft.com/office/drawing/2014/main" id="{62949EB9-E63F-2E7C-A262-F7E27CD8E239}"/>
              </a:ext>
            </a:extLst>
          </p:cNvPr>
          <p:cNvSpPr txBox="1"/>
          <p:nvPr/>
        </p:nvSpPr>
        <p:spPr>
          <a:xfrm>
            <a:off x="8099464" y="5222414"/>
            <a:ext cx="2425920" cy="830997"/>
          </a:xfrm>
          <a:prstGeom prst="rect">
            <a:avLst/>
          </a:prstGeom>
          <a:noFill/>
        </p:spPr>
        <p:txBody>
          <a:bodyPr wrap="square">
            <a:spAutoFit/>
          </a:bodyPr>
          <a:lstStyle/>
          <a:p>
            <a:pPr algn="ctr"/>
            <a:r>
              <a:rPr lang="es-MX" sz="2400" b="1" dirty="0">
                <a:solidFill>
                  <a:schemeClr val="bg1"/>
                </a:solidFill>
                <a:latin typeface="Archivo" pitchFamily="2" charset="0"/>
                <a:cs typeface="Archivo" pitchFamily="2" charset="0"/>
              </a:rPr>
              <a:t>Финансов просперитет</a:t>
            </a:r>
            <a:endParaRPr lang="es-PA" sz="2400" b="1" dirty="0">
              <a:solidFill>
                <a:schemeClr val="bg1"/>
              </a:solidFill>
              <a:latin typeface="Archivo" pitchFamily="2" charset="0"/>
              <a:cs typeface="Archivo" pitchFamily="2" charset="0"/>
            </a:endParaRPr>
          </a:p>
        </p:txBody>
      </p:sp>
      <p:sp>
        <p:nvSpPr>
          <p:cNvPr id="7" name="CuadroTexto 6" hidden="1">
            <a:extLst>
              <a:ext uri="{FF2B5EF4-FFF2-40B4-BE49-F238E27FC236}">
                <a16:creationId xmlns:a16="http://schemas.microsoft.com/office/drawing/2014/main" id="{2AB1CC40-92CE-7402-3565-633370A2E416}"/>
              </a:ext>
            </a:extLst>
          </p:cNvPr>
          <p:cNvSpPr txBox="1"/>
          <p:nvPr/>
        </p:nvSpPr>
        <p:spPr>
          <a:xfrm>
            <a:off x="5708381" y="588160"/>
            <a:ext cx="4208320"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мисия </a:t>
            </a:r>
          </a:p>
        </p:txBody>
      </p:sp>
    </p:spTree>
    <p:extLst>
      <p:ext uri="{BB962C8B-B14F-4D97-AF65-F5344CB8AC3E}">
        <p14:creationId xmlns:p14="http://schemas.microsoft.com/office/powerpoint/2010/main" val="3613109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3F451B0C-B0C2-4C60-9BE2-1C077D104505}"/>
              </a:ext>
            </a:extLst>
          </p:cNvPr>
          <p:cNvSpPr txBox="1"/>
          <p:nvPr/>
        </p:nvSpPr>
        <p:spPr>
          <a:xfrm>
            <a:off x="1069926" y="2768658"/>
            <a:ext cx="2550274"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¿Qué</a:t>
            </a:r>
          </a:p>
        </p:txBody>
      </p:sp>
      <p:sp>
        <p:nvSpPr>
          <p:cNvPr id="47" name="CuadroTexto 46">
            <a:extLst>
              <a:ext uri="{FF2B5EF4-FFF2-40B4-BE49-F238E27FC236}">
                <a16:creationId xmlns:a16="http://schemas.microsoft.com/office/drawing/2014/main" id="{BA3F7B2F-5F09-46FA-82B6-C0E4B13A6308}"/>
              </a:ext>
            </a:extLst>
          </p:cNvPr>
          <p:cNvSpPr txBox="1"/>
          <p:nvPr/>
        </p:nvSpPr>
        <p:spPr>
          <a:xfrm>
            <a:off x="817201" y="3673214"/>
            <a:ext cx="5090055"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harías con</a:t>
            </a:r>
          </a:p>
        </p:txBody>
      </p:sp>
      <p:sp>
        <p:nvSpPr>
          <p:cNvPr id="48" name="CuadroTexto 47">
            <a:extLst>
              <a:ext uri="{FF2B5EF4-FFF2-40B4-BE49-F238E27FC236}">
                <a16:creationId xmlns:a16="http://schemas.microsoft.com/office/drawing/2014/main" id="{B7074BDE-2D32-412F-905D-182FAB55E36B}"/>
              </a:ext>
            </a:extLst>
          </p:cNvPr>
          <p:cNvSpPr txBox="1"/>
          <p:nvPr/>
        </p:nvSpPr>
        <p:spPr>
          <a:xfrm>
            <a:off x="817201" y="4581694"/>
            <a:ext cx="10847106" cy="1107996"/>
          </a:xfrm>
          <a:prstGeom prst="rect">
            <a:avLst/>
          </a:prstGeom>
          <a:noFill/>
          <a:effectLst>
            <a:outerShdw blurRad="203200" dist="38100" dir="5400000" algn="t" rotWithShape="0">
              <a:prstClr val="black">
                <a:alpha val="71000"/>
              </a:prstClr>
            </a:outerShdw>
          </a:effectLst>
        </p:spPr>
        <p:txBody>
          <a:bodyPr wrap="square">
            <a:spAutoFit/>
          </a:bodyPr>
          <a:lstStyle/>
          <a:p>
            <a:pPr algn="ctr"/>
            <a:r>
              <a:rPr lang="es-PA" sz="6600" dirty="0">
                <a:solidFill>
                  <a:schemeClr val="bg1"/>
                </a:solidFill>
                <a:latin typeface="Aileron Black" panose="00000A00000000000000" pitchFamily="50" charset="0"/>
              </a:rPr>
              <a:t>tiempo, dinero y salud?</a:t>
            </a:r>
          </a:p>
        </p:txBody>
      </p:sp>
      <p:sp>
        <p:nvSpPr>
          <p:cNvPr id="24" name="Elipse 23">
            <a:extLst>
              <a:ext uri="{FF2B5EF4-FFF2-40B4-BE49-F238E27FC236}">
                <a16:creationId xmlns:a16="http://schemas.microsoft.com/office/drawing/2014/main" id="{F1E52B77-8A09-43CE-8BF3-F10315F02F35}"/>
              </a:ext>
            </a:extLst>
          </p:cNvPr>
          <p:cNvSpPr/>
          <p:nvPr/>
        </p:nvSpPr>
        <p:spPr>
          <a:xfrm>
            <a:off x="9198864" y="6044172"/>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5" name="Elipse 54">
            <a:extLst>
              <a:ext uri="{FF2B5EF4-FFF2-40B4-BE49-F238E27FC236}">
                <a16:creationId xmlns:a16="http://schemas.microsoft.com/office/drawing/2014/main" id="{E85A6A4B-E762-4E92-BB49-081DE9FF4D1D}"/>
              </a:ext>
            </a:extLst>
          </p:cNvPr>
          <p:cNvSpPr/>
          <p:nvPr/>
        </p:nvSpPr>
        <p:spPr>
          <a:xfrm>
            <a:off x="9198864" y="6268140"/>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6" name="Elipse 55">
            <a:extLst>
              <a:ext uri="{FF2B5EF4-FFF2-40B4-BE49-F238E27FC236}">
                <a16:creationId xmlns:a16="http://schemas.microsoft.com/office/drawing/2014/main" id="{ACF93CCD-C24F-4CAE-B94D-1C86C45465BF}"/>
              </a:ext>
            </a:extLst>
          </p:cNvPr>
          <p:cNvSpPr/>
          <p:nvPr/>
        </p:nvSpPr>
        <p:spPr>
          <a:xfrm>
            <a:off x="9198864" y="6492108"/>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8" name="CuadroTexto 57">
            <a:extLst>
              <a:ext uri="{FF2B5EF4-FFF2-40B4-BE49-F238E27FC236}">
                <a16:creationId xmlns:a16="http://schemas.microsoft.com/office/drawing/2014/main" id="{B3585E5C-0B66-45F3-9EF8-3380D4B08FCF}"/>
              </a:ext>
            </a:extLst>
          </p:cNvPr>
          <p:cNvSpPr txBox="1"/>
          <p:nvPr/>
        </p:nvSpPr>
        <p:spPr>
          <a:xfrm>
            <a:off x="240187" y="6390807"/>
            <a:ext cx="1659478" cy="215444"/>
          </a:xfrm>
          <a:prstGeom prst="rect">
            <a:avLst/>
          </a:prstGeom>
          <a:noFill/>
        </p:spPr>
        <p:txBody>
          <a:bodyPr wrap="square" rtlCol="0">
            <a:spAutoFit/>
          </a:bodyPr>
          <a:lstStyle/>
          <a:p>
            <a:r>
              <a:rPr lang="es-PA" sz="800" dirty="0">
                <a:solidFill>
                  <a:schemeClr val="bg1"/>
                </a:solidFill>
                <a:latin typeface="Aileron Black" panose="00000A00000000000000" pitchFamily="50" charset="0"/>
              </a:rPr>
              <a:t>Social </a:t>
            </a:r>
            <a:r>
              <a:rPr lang="es-PA" sz="800" dirty="0" err="1">
                <a:solidFill>
                  <a:schemeClr val="bg1"/>
                </a:solidFill>
                <a:latin typeface="Aileron Black" panose="00000A00000000000000" pitchFamily="50" charset="0"/>
              </a:rPr>
              <a:t>Economic</a:t>
            </a:r>
            <a:r>
              <a:rPr lang="es-PA" sz="800" dirty="0">
                <a:solidFill>
                  <a:schemeClr val="bg1"/>
                </a:solidFill>
                <a:latin typeface="Aileron Black" panose="00000A00000000000000" pitchFamily="50" charset="0"/>
              </a:rPr>
              <a:t> </a:t>
            </a:r>
            <a:r>
              <a:rPr lang="es-PA" sz="800" dirty="0" err="1">
                <a:solidFill>
                  <a:schemeClr val="bg1"/>
                </a:solidFill>
                <a:latin typeface="Aileron Black" panose="00000A00000000000000" pitchFamily="50" charset="0"/>
              </a:rPr>
              <a:t>Networkers</a:t>
            </a:r>
            <a:endParaRPr lang="es-PA" sz="800" dirty="0">
              <a:solidFill>
                <a:schemeClr val="bg1"/>
              </a:solidFill>
              <a:latin typeface="Aileron Black" panose="00000A00000000000000" pitchFamily="50" charset="0"/>
            </a:endParaRPr>
          </a:p>
        </p:txBody>
      </p:sp>
      <p:pic>
        <p:nvPicPr>
          <p:cNvPr id="28" name="Gráfico 27">
            <a:extLst>
              <a:ext uri="{FF2B5EF4-FFF2-40B4-BE49-F238E27FC236}">
                <a16:creationId xmlns:a16="http://schemas.microsoft.com/office/drawing/2014/main" id="{A02ED7EE-60F1-4C22-B835-DC9F9AECA45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1581" y="840677"/>
            <a:ext cx="576168" cy="576168"/>
          </a:xfrm>
          <a:prstGeom prst="rect">
            <a:avLst/>
          </a:prstGeom>
        </p:spPr>
      </p:pic>
      <p:sp>
        <p:nvSpPr>
          <p:cNvPr id="59" name="CuadroTexto 58">
            <a:extLst>
              <a:ext uri="{FF2B5EF4-FFF2-40B4-BE49-F238E27FC236}">
                <a16:creationId xmlns:a16="http://schemas.microsoft.com/office/drawing/2014/main" id="{610DD2FB-7810-481F-A479-9AB3DDF1592B}"/>
              </a:ext>
            </a:extLst>
          </p:cNvPr>
          <p:cNvSpPr txBox="1"/>
          <p:nvPr/>
        </p:nvSpPr>
        <p:spPr>
          <a:xfrm>
            <a:off x="2387595" y="547783"/>
            <a:ext cx="1382861" cy="1015663"/>
          </a:xfrm>
          <a:prstGeom prst="rect">
            <a:avLst/>
          </a:prstGeom>
          <a:noFill/>
        </p:spPr>
        <p:txBody>
          <a:bodyPr wrap="square" rtlCol="0">
            <a:spAutoFit/>
          </a:bodyPr>
          <a:lstStyle/>
          <a:p>
            <a:pPr algn="ctr"/>
            <a:r>
              <a:rPr lang="es-PA" sz="6000" dirty="0">
                <a:solidFill>
                  <a:schemeClr val="bg1"/>
                </a:solidFill>
                <a:latin typeface="Archivo" pitchFamily="2" charset="0"/>
                <a:cs typeface="Archivo" pitchFamily="2" charset="0"/>
              </a:rPr>
              <a:t>$</a:t>
            </a:r>
          </a:p>
        </p:txBody>
      </p:sp>
      <p:pic>
        <p:nvPicPr>
          <p:cNvPr id="61" name="Gráfico 60">
            <a:extLst>
              <a:ext uri="{FF2B5EF4-FFF2-40B4-BE49-F238E27FC236}">
                <a16:creationId xmlns:a16="http://schemas.microsoft.com/office/drawing/2014/main" id="{45B73598-05F0-49A0-A6D5-4630D04D8873}"/>
              </a:ext>
            </a:extLst>
          </p:cNvPr>
          <p:cNvPicPr>
            <a:picLocks noChangeAspect="1"/>
          </p:cNvPicPr>
          <p:nvPr/>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8113" y="818533"/>
            <a:ext cx="744913" cy="744913"/>
          </a:xfrm>
          <a:prstGeom prst="rect">
            <a:avLst/>
          </a:prstGeom>
        </p:spPr>
      </p:pic>
      <p:sp>
        <p:nvSpPr>
          <p:cNvPr id="2" name="CuadroTexto 1" hidden="1">
            <a:extLst>
              <a:ext uri="{FF2B5EF4-FFF2-40B4-BE49-F238E27FC236}">
                <a16:creationId xmlns:a16="http://schemas.microsoft.com/office/drawing/2014/main" id="{F4ACE0A3-30C8-FA63-3CF7-4B7FC4580CD9}"/>
              </a:ext>
            </a:extLst>
          </p:cNvPr>
          <p:cNvSpPr txBox="1"/>
          <p:nvPr/>
        </p:nvSpPr>
        <p:spPr>
          <a:xfrm>
            <a:off x="1069926" y="2705363"/>
            <a:ext cx="2550274"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Какво е</a:t>
            </a:r>
          </a:p>
        </p:txBody>
      </p:sp>
      <p:sp>
        <p:nvSpPr>
          <p:cNvPr id="3" name="CuadroTexto 2" hidden="1">
            <a:extLst>
              <a:ext uri="{FF2B5EF4-FFF2-40B4-BE49-F238E27FC236}">
                <a16:creationId xmlns:a16="http://schemas.microsoft.com/office/drawing/2014/main" id="{1C29C095-E6A1-0D25-583D-530026238B49}"/>
              </a:ext>
            </a:extLst>
          </p:cNvPr>
          <p:cNvSpPr txBox="1"/>
          <p:nvPr/>
        </p:nvSpPr>
        <p:spPr>
          <a:xfrm>
            <a:off x="1225428" y="3586896"/>
            <a:ext cx="5090055" cy="1107996"/>
          </a:xfrm>
          <a:prstGeom prst="rect">
            <a:avLst/>
          </a:prstGeom>
          <a:noFill/>
        </p:spPr>
        <p:txBody>
          <a:bodyPr wrap="square" rtlCol="0">
            <a:spAutoFit/>
          </a:bodyPr>
          <a:lstStyle/>
          <a:p>
            <a:pPr algn="ctr"/>
            <a:r>
              <a:rPr lang="es-PA" sz="6600" dirty="0">
                <a:solidFill>
                  <a:schemeClr val="bg1"/>
                </a:solidFill>
                <a:latin typeface="Aileron" panose="00000500000000000000" pitchFamily="50" charset="0"/>
              </a:rPr>
              <a:t>бихте направили с</a:t>
            </a:r>
          </a:p>
        </p:txBody>
      </p:sp>
      <p:sp>
        <p:nvSpPr>
          <p:cNvPr id="4" name="CuadroTexto 3" hidden="1">
            <a:extLst>
              <a:ext uri="{FF2B5EF4-FFF2-40B4-BE49-F238E27FC236}">
                <a16:creationId xmlns:a16="http://schemas.microsoft.com/office/drawing/2014/main" id="{8DA6F329-68F9-016A-B60F-003C74B0CFFE}"/>
              </a:ext>
            </a:extLst>
          </p:cNvPr>
          <p:cNvSpPr txBox="1"/>
          <p:nvPr/>
        </p:nvSpPr>
        <p:spPr>
          <a:xfrm>
            <a:off x="1069926" y="5202221"/>
            <a:ext cx="10847106" cy="1107996"/>
          </a:xfrm>
          <a:prstGeom prst="rect">
            <a:avLst/>
          </a:prstGeom>
          <a:noFill/>
          <a:effectLst>
            <a:outerShdw blurRad="203200" dist="38100" dir="5400000" algn="t" rotWithShape="0">
              <a:prstClr val="black">
                <a:alpha val="71000"/>
              </a:prstClr>
            </a:outerShdw>
          </a:effectLst>
        </p:spPr>
        <p:txBody>
          <a:bodyPr wrap="square">
            <a:spAutoFit/>
          </a:bodyPr>
          <a:lstStyle/>
          <a:p>
            <a:pPr algn="ctr"/>
            <a:r>
              <a:rPr lang="es-PA" sz="6600" dirty="0">
                <a:solidFill>
                  <a:schemeClr val="bg1"/>
                </a:solidFill>
                <a:latin typeface="Aileron Black" panose="00000A00000000000000" pitchFamily="50" charset="0"/>
              </a:rPr>
              <a:t>време, пари и здраве?</a:t>
            </a:r>
          </a:p>
        </p:txBody>
      </p:sp>
    </p:spTree>
    <p:extLst>
      <p:ext uri="{BB962C8B-B14F-4D97-AF65-F5344CB8AC3E}">
        <p14:creationId xmlns:p14="http://schemas.microsoft.com/office/powerpoint/2010/main" val="11047073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1D856C52-CF90-4087-BEC1-B33433D32F0D}"/>
              </a:ext>
            </a:extLst>
          </p:cNvPr>
          <p:cNvSpPr/>
          <p:nvPr/>
        </p:nvSpPr>
        <p:spPr>
          <a:xfrm>
            <a:off x="9198864" y="219855"/>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Elipse 2">
            <a:extLst>
              <a:ext uri="{FF2B5EF4-FFF2-40B4-BE49-F238E27FC236}">
                <a16:creationId xmlns:a16="http://schemas.microsoft.com/office/drawing/2014/main" id="{DF042FF5-7C72-4A2B-B963-91DC0DE46A67}"/>
              </a:ext>
            </a:extLst>
          </p:cNvPr>
          <p:cNvSpPr/>
          <p:nvPr/>
        </p:nvSpPr>
        <p:spPr>
          <a:xfrm>
            <a:off x="9198864" y="443823"/>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Elipse 3">
            <a:extLst>
              <a:ext uri="{FF2B5EF4-FFF2-40B4-BE49-F238E27FC236}">
                <a16:creationId xmlns:a16="http://schemas.microsoft.com/office/drawing/2014/main" id="{5D1D88F9-76F1-4207-9EDE-1F835E8CAE83}"/>
              </a:ext>
            </a:extLst>
          </p:cNvPr>
          <p:cNvSpPr/>
          <p:nvPr/>
        </p:nvSpPr>
        <p:spPr>
          <a:xfrm>
            <a:off x="9198864" y="667791"/>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 name="Elipse 4">
            <a:extLst>
              <a:ext uri="{FF2B5EF4-FFF2-40B4-BE49-F238E27FC236}">
                <a16:creationId xmlns:a16="http://schemas.microsoft.com/office/drawing/2014/main" id="{B2F774F7-2E68-49E7-8429-09794787358B}"/>
              </a:ext>
            </a:extLst>
          </p:cNvPr>
          <p:cNvSpPr/>
          <p:nvPr/>
        </p:nvSpPr>
        <p:spPr>
          <a:xfrm>
            <a:off x="9198864" y="891759"/>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 name="Elipse 5">
            <a:extLst>
              <a:ext uri="{FF2B5EF4-FFF2-40B4-BE49-F238E27FC236}">
                <a16:creationId xmlns:a16="http://schemas.microsoft.com/office/drawing/2014/main" id="{18B75731-AF11-4AF5-B69F-B3A58D2E633C}"/>
              </a:ext>
            </a:extLst>
          </p:cNvPr>
          <p:cNvSpPr/>
          <p:nvPr/>
        </p:nvSpPr>
        <p:spPr>
          <a:xfrm>
            <a:off x="9198864" y="1115727"/>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7" name="Elipse 6">
            <a:extLst>
              <a:ext uri="{FF2B5EF4-FFF2-40B4-BE49-F238E27FC236}">
                <a16:creationId xmlns:a16="http://schemas.microsoft.com/office/drawing/2014/main" id="{60ADB654-EB77-4C81-913F-C2F4C85F3561}"/>
              </a:ext>
            </a:extLst>
          </p:cNvPr>
          <p:cNvSpPr/>
          <p:nvPr/>
        </p:nvSpPr>
        <p:spPr>
          <a:xfrm>
            <a:off x="9198864" y="1339695"/>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0" name="CuadroTexto 9">
            <a:extLst>
              <a:ext uri="{FF2B5EF4-FFF2-40B4-BE49-F238E27FC236}">
                <a16:creationId xmlns:a16="http://schemas.microsoft.com/office/drawing/2014/main" id="{3421C35A-5125-402A-8D1A-23FFAA106557}"/>
              </a:ext>
            </a:extLst>
          </p:cNvPr>
          <p:cNvSpPr txBox="1"/>
          <p:nvPr/>
        </p:nvSpPr>
        <p:spPr>
          <a:xfrm>
            <a:off x="3145578" y="1398979"/>
            <a:ext cx="6462014" cy="1107996"/>
          </a:xfrm>
          <a:prstGeom prst="rect">
            <a:avLst/>
          </a:prstGeom>
          <a:noFill/>
        </p:spPr>
        <p:txBody>
          <a:bodyPr wrap="square" rtlCol="0">
            <a:spAutoFit/>
          </a:bodyPr>
          <a:lstStyle/>
          <a:p>
            <a:pPr algn="ctr"/>
            <a:r>
              <a:rPr lang="es-PA" sz="6600" dirty="0">
                <a:solidFill>
                  <a:srgbClr val="F7951C"/>
                </a:solidFill>
                <a:latin typeface="Aileron Black" panose="00000A00000000000000" pitchFamily="50" charset="0"/>
              </a:rPr>
              <a:t>Las formas</a:t>
            </a:r>
          </a:p>
        </p:txBody>
      </p:sp>
      <p:sp>
        <p:nvSpPr>
          <p:cNvPr id="15" name="Rectángulo: esquinas redondeadas 14">
            <a:extLst>
              <a:ext uri="{FF2B5EF4-FFF2-40B4-BE49-F238E27FC236}">
                <a16:creationId xmlns:a16="http://schemas.microsoft.com/office/drawing/2014/main" id="{B5C1FF1B-9A64-47A2-AA59-9D67DB476760}"/>
              </a:ext>
            </a:extLst>
          </p:cNvPr>
          <p:cNvSpPr/>
          <p:nvPr/>
        </p:nvSpPr>
        <p:spPr>
          <a:xfrm>
            <a:off x="1838144" y="3402847"/>
            <a:ext cx="9121210" cy="1439112"/>
          </a:xfrm>
          <a:prstGeom prst="round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8000" dirty="0">
                <a:solidFill>
                  <a:schemeClr val="bg1"/>
                </a:solidFill>
                <a:latin typeface="Aileron" panose="00000500000000000000" pitchFamily="50" charset="0"/>
              </a:rPr>
              <a:t>han cambiado.</a:t>
            </a:r>
          </a:p>
        </p:txBody>
      </p:sp>
      <p:sp>
        <p:nvSpPr>
          <p:cNvPr id="17" name="Elipse 16">
            <a:extLst>
              <a:ext uri="{FF2B5EF4-FFF2-40B4-BE49-F238E27FC236}">
                <a16:creationId xmlns:a16="http://schemas.microsoft.com/office/drawing/2014/main" id="{658A8D79-873F-4BFF-8E28-19EFB07F823B}"/>
              </a:ext>
            </a:extLst>
          </p:cNvPr>
          <p:cNvSpPr/>
          <p:nvPr/>
        </p:nvSpPr>
        <p:spPr>
          <a:xfrm>
            <a:off x="10959354" y="3555692"/>
            <a:ext cx="451648" cy="451648"/>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8" name="Gráfico 27">
            <a:extLst>
              <a:ext uri="{FF2B5EF4-FFF2-40B4-BE49-F238E27FC236}">
                <a16:creationId xmlns:a16="http://schemas.microsoft.com/office/drawing/2014/main" id="{408A8FB9-F898-4828-9780-8E8474C3D8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5669099"/>
            <a:ext cx="12192000" cy="1212850"/>
          </a:xfrm>
          <a:prstGeom prst="rect">
            <a:avLst/>
          </a:prstGeom>
        </p:spPr>
      </p:pic>
      <p:sp>
        <p:nvSpPr>
          <p:cNvPr id="11" name="CuadroTexto 10">
            <a:extLst>
              <a:ext uri="{FF2B5EF4-FFF2-40B4-BE49-F238E27FC236}">
                <a16:creationId xmlns:a16="http://schemas.microsoft.com/office/drawing/2014/main" id="{0279F83C-510A-4618-93C6-E391CBD664F3}"/>
              </a:ext>
            </a:extLst>
          </p:cNvPr>
          <p:cNvSpPr txBox="1"/>
          <p:nvPr/>
        </p:nvSpPr>
        <p:spPr>
          <a:xfrm>
            <a:off x="1953512" y="2294851"/>
            <a:ext cx="8890473" cy="1107996"/>
          </a:xfrm>
          <a:prstGeom prst="rect">
            <a:avLst/>
          </a:prstGeom>
          <a:noFill/>
        </p:spPr>
        <p:txBody>
          <a:bodyPr wrap="square" rtlCol="0">
            <a:spAutoFit/>
          </a:bodyPr>
          <a:lstStyle/>
          <a:p>
            <a:pPr algn="ctr"/>
            <a:r>
              <a:rPr lang="es-PA" sz="6600" dirty="0">
                <a:solidFill>
                  <a:srgbClr val="F7951C"/>
                </a:solidFill>
                <a:latin typeface="Aileron Black" panose="00000A00000000000000" pitchFamily="50" charset="0"/>
              </a:rPr>
              <a:t>de generar ingresos</a:t>
            </a:r>
          </a:p>
        </p:txBody>
      </p:sp>
      <p:sp>
        <p:nvSpPr>
          <p:cNvPr id="8" name="CuadroTexto 7" hidden="1">
            <a:extLst>
              <a:ext uri="{FF2B5EF4-FFF2-40B4-BE49-F238E27FC236}">
                <a16:creationId xmlns:a16="http://schemas.microsoft.com/office/drawing/2014/main" id="{24C93D1F-8F13-DBD4-A379-CE9691329370}"/>
              </a:ext>
            </a:extLst>
          </p:cNvPr>
          <p:cNvSpPr txBox="1"/>
          <p:nvPr/>
        </p:nvSpPr>
        <p:spPr>
          <a:xfrm>
            <a:off x="3145578" y="1398979"/>
            <a:ext cx="6462014" cy="1107996"/>
          </a:xfrm>
          <a:prstGeom prst="rect">
            <a:avLst/>
          </a:prstGeom>
          <a:noFill/>
        </p:spPr>
        <p:txBody>
          <a:bodyPr wrap="square" rtlCol="0">
            <a:spAutoFit/>
          </a:bodyPr>
          <a:lstStyle/>
          <a:p>
            <a:pPr algn="ctr"/>
            <a:r>
              <a:rPr lang="es-PA" sz="6600" dirty="0">
                <a:solidFill>
                  <a:srgbClr val="F7951C"/>
                </a:solidFill>
                <a:latin typeface="Aileron Black" panose="00000A00000000000000" pitchFamily="50" charset="0"/>
              </a:rPr>
              <a:t>Формулярите</a:t>
            </a:r>
          </a:p>
        </p:txBody>
      </p:sp>
      <p:sp>
        <p:nvSpPr>
          <p:cNvPr id="9" name="Rectángulo: esquinas redondeadas 8" hidden="1">
            <a:extLst>
              <a:ext uri="{FF2B5EF4-FFF2-40B4-BE49-F238E27FC236}">
                <a16:creationId xmlns:a16="http://schemas.microsoft.com/office/drawing/2014/main" id="{2B86B708-CEA9-1B95-7C45-3099286004E3}"/>
              </a:ext>
            </a:extLst>
          </p:cNvPr>
          <p:cNvSpPr/>
          <p:nvPr/>
        </p:nvSpPr>
        <p:spPr>
          <a:xfrm>
            <a:off x="1838144" y="3402847"/>
            <a:ext cx="9121210" cy="1439112"/>
          </a:xfrm>
          <a:prstGeom prst="roundRect">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8000" dirty="0">
                <a:solidFill>
                  <a:schemeClr val="bg1"/>
                </a:solidFill>
                <a:latin typeface="Aileron" panose="00000500000000000000" pitchFamily="50" charset="0"/>
              </a:rPr>
              <a:t>са се променили.</a:t>
            </a:r>
          </a:p>
        </p:txBody>
      </p:sp>
      <p:sp>
        <p:nvSpPr>
          <p:cNvPr id="12" name="CuadroTexto 11" hidden="1">
            <a:extLst>
              <a:ext uri="{FF2B5EF4-FFF2-40B4-BE49-F238E27FC236}">
                <a16:creationId xmlns:a16="http://schemas.microsoft.com/office/drawing/2014/main" id="{728F2576-80B1-FD08-7CBE-594A058FFA94}"/>
              </a:ext>
            </a:extLst>
          </p:cNvPr>
          <p:cNvSpPr txBox="1"/>
          <p:nvPr/>
        </p:nvSpPr>
        <p:spPr>
          <a:xfrm>
            <a:off x="1953512" y="2294851"/>
            <a:ext cx="8890473" cy="1107996"/>
          </a:xfrm>
          <a:prstGeom prst="rect">
            <a:avLst/>
          </a:prstGeom>
          <a:noFill/>
        </p:spPr>
        <p:txBody>
          <a:bodyPr wrap="square" rtlCol="0">
            <a:spAutoFit/>
          </a:bodyPr>
          <a:lstStyle/>
          <a:p>
            <a:pPr algn="ctr"/>
            <a:r>
              <a:rPr lang="es-PA" sz="6600" dirty="0">
                <a:solidFill>
                  <a:srgbClr val="F7951C"/>
                </a:solidFill>
                <a:latin typeface="Aileron Black" panose="00000A00000000000000" pitchFamily="50" charset="0"/>
              </a:rPr>
              <a:t>да генерира приходи</a:t>
            </a:r>
          </a:p>
        </p:txBody>
      </p:sp>
    </p:spTree>
    <p:extLst>
      <p:ext uri="{BB962C8B-B14F-4D97-AF65-F5344CB8AC3E}">
        <p14:creationId xmlns:p14="http://schemas.microsoft.com/office/powerpoint/2010/main" val="1882851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99D5891-DE24-4AA5-87BA-4C3A21052985}"/>
              </a:ext>
            </a:extLst>
          </p:cNvPr>
          <p:cNvSpPr/>
          <p:nvPr/>
        </p:nvSpPr>
        <p:spPr>
          <a:xfrm>
            <a:off x="11895569" y="0"/>
            <a:ext cx="30497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6" name="Rectángulo 15">
            <a:extLst>
              <a:ext uri="{FF2B5EF4-FFF2-40B4-BE49-F238E27FC236}">
                <a16:creationId xmlns:a16="http://schemas.microsoft.com/office/drawing/2014/main" id="{279E9A6A-251A-4E46-A725-8313857931E9}"/>
              </a:ext>
            </a:extLst>
          </p:cNvPr>
          <p:cNvSpPr/>
          <p:nvPr/>
        </p:nvSpPr>
        <p:spPr>
          <a:xfrm>
            <a:off x="-3192" y="0"/>
            <a:ext cx="212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Rectángulo: esquinas redondeadas 7">
            <a:extLst>
              <a:ext uri="{FF2B5EF4-FFF2-40B4-BE49-F238E27FC236}">
                <a16:creationId xmlns:a16="http://schemas.microsoft.com/office/drawing/2014/main" id="{42653255-FD41-40B8-9034-DD6847D25858}"/>
              </a:ext>
            </a:extLst>
          </p:cNvPr>
          <p:cNvSpPr/>
          <p:nvPr/>
        </p:nvSpPr>
        <p:spPr>
          <a:xfrm>
            <a:off x="3746773" y="1122045"/>
            <a:ext cx="4773383" cy="1198959"/>
          </a:xfrm>
          <a:prstGeom prst="roundRect">
            <a:avLst/>
          </a:prstGeom>
          <a:solidFill>
            <a:srgbClr val="444CA1"/>
          </a:solidFill>
          <a:ln>
            <a:noFill/>
          </a:ln>
          <a:effectLst>
            <a:outerShdw blurRad="6604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9" name="CuadroTexto 28">
            <a:extLst>
              <a:ext uri="{FF2B5EF4-FFF2-40B4-BE49-F238E27FC236}">
                <a16:creationId xmlns:a16="http://schemas.microsoft.com/office/drawing/2014/main" id="{9C45E693-F03F-4F6B-81F9-5288685883CB}"/>
              </a:ext>
            </a:extLst>
          </p:cNvPr>
          <p:cNvSpPr txBox="1"/>
          <p:nvPr/>
        </p:nvSpPr>
        <p:spPr>
          <a:xfrm>
            <a:off x="3405588" y="899687"/>
            <a:ext cx="5257071" cy="1569660"/>
          </a:xfrm>
          <a:prstGeom prst="rect">
            <a:avLst/>
          </a:prstGeom>
          <a:noFill/>
        </p:spPr>
        <p:txBody>
          <a:bodyPr wrap="square" rtlCol="0">
            <a:spAutoFit/>
          </a:bodyPr>
          <a:lstStyle/>
          <a:p>
            <a:pPr algn="ctr"/>
            <a:r>
              <a:rPr lang="es-PA" sz="9600" dirty="0">
                <a:solidFill>
                  <a:srgbClr val="F7951C"/>
                </a:solidFill>
                <a:latin typeface="Aileron Black" panose="00000A00000000000000" pitchFamily="50" charset="0"/>
              </a:rPr>
              <a:t>2</a:t>
            </a:r>
            <a:r>
              <a:rPr lang="es-PA" sz="6600" dirty="0">
                <a:solidFill>
                  <a:schemeClr val="bg1"/>
                </a:solidFill>
                <a:latin typeface="Aileron Black" panose="00000A00000000000000" pitchFamily="50" charset="0"/>
              </a:rPr>
              <a:t> formas</a:t>
            </a:r>
          </a:p>
        </p:txBody>
      </p:sp>
      <p:sp>
        <p:nvSpPr>
          <p:cNvPr id="30" name="CuadroTexto 29">
            <a:extLst>
              <a:ext uri="{FF2B5EF4-FFF2-40B4-BE49-F238E27FC236}">
                <a16:creationId xmlns:a16="http://schemas.microsoft.com/office/drawing/2014/main" id="{37819122-03EF-49C5-A4A8-26912A77E979}"/>
              </a:ext>
            </a:extLst>
          </p:cNvPr>
          <p:cNvSpPr txBox="1"/>
          <p:nvPr/>
        </p:nvSpPr>
        <p:spPr>
          <a:xfrm>
            <a:off x="3467464" y="2321004"/>
            <a:ext cx="5257071"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de generar</a:t>
            </a:r>
          </a:p>
        </p:txBody>
      </p:sp>
      <p:sp>
        <p:nvSpPr>
          <p:cNvPr id="31" name="CuadroTexto 30">
            <a:extLst>
              <a:ext uri="{FF2B5EF4-FFF2-40B4-BE49-F238E27FC236}">
                <a16:creationId xmlns:a16="http://schemas.microsoft.com/office/drawing/2014/main" id="{B4DDD188-A899-4BD6-9C93-ECC3649BBE9B}"/>
              </a:ext>
            </a:extLst>
          </p:cNvPr>
          <p:cNvSpPr txBox="1"/>
          <p:nvPr/>
        </p:nvSpPr>
        <p:spPr>
          <a:xfrm>
            <a:off x="3504928" y="2808934"/>
            <a:ext cx="5257071" cy="1862048"/>
          </a:xfrm>
          <a:prstGeom prst="rect">
            <a:avLst/>
          </a:prstGeom>
          <a:noFill/>
        </p:spPr>
        <p:txBody>
          <a:bodyPr wrap="square" rtlCol="0">
            <a:spAutoFit/>
          </a:bodyPr>
          <a:lstStyle/>
          <a:p>
            <a:pPr algn="ctr"/>
            <a:r>
              <a:rPr lang="es-PA" sz="11500" dirty="0">
                <a:solidFill>
                  <a:srgbClr val="F7951C"/>
                </a:solidFill>
                <a:latin typeface="Abuget" panose="02000000000000000000" pitchFamily="2" charset="0"/>
              </a:rPr>
              <a:t>ingresos</a:t>
            </a:r>
          </a:p>
        </p:txBody>
      </p:sp>
      <p:sp>
        <p:nvSpPr>
          <p:cNvPr id="32" name="CuadroTexto 31">
            <a:extLst>
              <a:ext uri="{FF2B5EF4-FFF2-40B4-BE49-F238E27FC236}">
                <a16:creationId xmlns:a16="http://schemas.microsoft.com/office/drawing/2014/main" id="{C86318DB-6ED6-4793-945A-032322520F3E}"/>
              </a:ext>
            </a:extLst>
          </p:cNvPr>
          <p:cNvSpPr txBox="1"/>
          <p:nvPr/>
        </p:nvSpPr>
        <p:spPr>
          <a:xfrm>
            <a:off x="2764245" y="4213012"/>
            <a:ext cx="6663505"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en este tiempo</a:t>
            </a:r>
          </a:p>
        </p:txBody>
      </p:sp>
      <p:pic>
        <p:nvPicPr>
          <p:cNvPr id="33" name="Picture 2" descr="overworked accountant man tired loose attention Stock Footage Video (100%  Royalty-free) 31594855 | Shutterstock">
            <a:extLst>
              <a:ext uri="{FF2B5EF4-FFF2-40B4-BE49-F238E27FC236}">
                <a16:creationId xmlns:a16="http://schemas.microsoft.com/office/drawing/2014/main" id="{655389AB-D42B-4DB0-80FE-0C2DB52CA1C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1911537" y="1122045"/>
            <a:ext cx="4613910" cy="4613910"/>
          </a:xfrm>
          <a:prstGeom prst="flowChartDelay">
            <a:avLst/>
          </a:prstGeom>
          <a:noFill/>
          <a:extLst>
            <a:ext uri="{909E8E84-426E-40DD-AFC4-6F175D3DCCD1}">
              <a14:hiddenFill xmlns:a14="http://schemas.microsoft.com/office/drawing/2010/main">
                <a:solidFill>
                  <a:srgbClr val="FFFFFF"/>
                </a:solidFill>
              </a14:hiddenFill>
            </a:ext>
          </a:extLst>
        </p:spPr>
      </p:pic>
      <p:pic>
        <p:nvPicPr>
          <p:cNvPr id="34" name="Imagen 33" descr="Mujer sentada en un sillón&#10;&#10;Descripción generada automáticamente con confianza media">
            <a:extLst>
              <a:ext uri="{FF2B5EF4-FFF2-40B4-BE49-F238E27FC236}">
                <a16:creationId xmlns:a16="http://schemas.microsoft.com/office/drawing/2014/main" id="{D238AEC0-6F80-4C5A-A8A9-C532A311BAA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flipH="1">
            <a:off x="9427750" y="1388649"/>
            <a:ext cx="4039694" cy="4039694"/>
          </a:xfrm>
          <a:prstGeom prst="flowChartDelay">
            <a:avLst/>
          </a:prstGeom>
        </p:spPr>
      </p:pic>
      <p:sp>
        <p:nvSpPr>
          <p:cNvPr id="9" name="Elipse 8">
            <a:extLst>
              <a:ext uri="{FF2B5EF4-FFF2-40B4-BE49-F238E27FC236}">
                <a16:creationId xmlns:a16="http://schemas.microsoft.com/office/drawing/2014/main" id="{EC964DDC-3EC3-415A-B45D-ECECD90402C9}"/>
              </a:ext>
            </a:extLst>
          </p:cNvPr>
          <p:cNvSpPr/>
          <p:nvPr/>
        </p:nvSpPr>
        <p:spPr>
          <a:xfrm>
            <a:off x="5967984" y="-332261"/>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0" name="Elipse 9">
            <a:extLst>
              <a:ext uri="{FF2B5EF4-FFF2-40B4-BE49-F238E27FC236}">
                <a16:creationId xmlns:a16="http://schemas.microsoft.com/office/drawing/2014/main" id="{CADD2BB3-82BE-4234-B117-5C494CD9E2BF}"/>
              </a:ext>
            </a:extLst>
          </p:cNvPr>
          <p:cNvSpPr/>
          <p:nvPr/>
        </p:nvSpPr>
        <p:spPr>
          <a:xfrm>
            <a:off x="5967984" y="-108293"/>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Elipse 10">
            <a:extLst>
              <a:ext uri="{FF2B5EF4-FFF2-40B4-BE49-F238E27FC236}">
                <a16:creationId xmlns:a16="http://schemas.microsoft.com/office/drawing/2014/main" id="{F00C7FA8-4DAA-43EA-A9EA-8DE4BC8E908D}"/>
              </a:ext>
            </a:extLst>
          </p:cNvPr>
          <p:cNvSpPr/>
          <p:nvPr/>
        </p:nvSpPr>
        <p:spPr>
          <a:xfrm>
            <a:off x="5967984" y="115675"/>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2" name="Elipse 11">
            <a:extLst>
              <a:ext uri="{FF2B5EF4-FFF2-40B4-BE49-F238E27FC236}">
                <a16:creationId xmlns:a16="http://schemas.microsoft.com/office/drawing/2014/main" id="{2141A9E5-1F53-4332-87F5-924971FA4A0E}"/>
              </a:ext>
            </a:extLst>
          </p:cNvPr>
          <p:cNvSpPr/>
          <p:nvPr/>
        </p:nvSpPr>
        <p:spPr>
          <a:xfrm>
            <a:off x="5967984" y="339643"/>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3" name="Elipse 12">
            <a:extLst>
              <a:ext uri="{FF2B5EF4-FFF2-40B4-BE49-F238E27FC236}">
                <a16:creationId xmlns:a16="http://schemas.microsoft.com/office/drawing/2014/main" id="{F0B535ED-8EBD-42C9-A3CF-776E56BE79C0}"/>
              </a:ext>
            </a:extLst>
          </p:cNvPr>
          <p:cNvSpPr/>
          <p:nvPr/>
        </p:nvSpPr>
        <p:spPr>
          <a:xfrm>
            <a:off x="5967984" y="563611"/>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Elipse 13">
            <a:extLst>
              <a:ext uri="{FF2B5EF4-FFF2-40B4-BE49-F238E27FC236}">
                <a16:creationId xmlns:a16="http://schemas.microsoft.com/office/drawing/2014/main" id="{8EEB2D02-27BA-44D4-936B-C37F4E0976F6}"/>
              </a:ext>
            </a:extLst>
          </p:cNvPr>
          <p:cNvSpPr/>
          <p:nvPr/>
        </p:nvSpPr>
        <p:spPr>
          <a:xfrm>
            <a:off x="5967984" y="787579"/>
            <a:ext cx="128016" cy="128016"/>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 name="CuadroTexto 1" hidden="1">
            <a:extLst>
              <a:ext uri="{FF2B5EF4-FFF2-40B4-BE49-F238E27FC236}">
                <a16:creationId xmlns:a16="http://schemas.microsoft.com/office/drawing/2014/main" id="{B4DDD188-A899-4BD6-9C93-ECC3649BBE9B}"/>
              </a:ext>
            </a:extLst>
          </p:cNvPr>
          <p:cNvSpPr txBox="1"/>
          <p:nvPr/>
        </p:nvSpPr>
        <p:spPr>
          <a:xfrm>
            <a:off x="209108" y="1642081"/>
            <a:ext cx="11982892" cy="3770263"/>
          </a:xfrm>
          <a:prstGeom prst="rect">
            <a:avLst/>
          </a:prstGeom>
          <a:noFill/>
        </p:spPr>
        <p:txBody>
          <a:bodyPr wrap="square" rtlCol="0">
            <a:spAutoFit/>
          </a:bodyPr>
          <a:lstStyle/>
          <a:p>
            <a:pPr algn="ctr"/>
            <a:r>
              <a:rPr lang="es-PA" sz="23900" dirty="0">
                <a:solidFill>
                  <a:srgbClr val="F7951C"/>
                </a:solidFill>
                <a:latin typeface="Abuget" panose="02000000000000000000" pitchFamily="2" charset="0"/>
              </a:rPr>
              <a:t>доход</a:t>
            </a:r>
          </a:p>
        </p:txBody>
      </p:sp>
      <p:sp>
        <p:nvSpPr>
          <p:cNvPr id="3" name="CuadroTexto 2" hidden="1">
            <a:extLst>
              <a:ext uri="{FF2B5EF4-FFF2-40B4-BE49-F238E27FC236}">
                <a16:creationId xmlns:a16="http://schemas.microsoft.com/office/drawing/2014/main" id="{9C45E693-F03F-4F6B-81F9-5288685883CB}"/>
              </a:ext>
            </a:extLst>
          </p:cNvPr>
          <p:cNvSpPr txBox="1"/>
          <p:nvPr/>
        </p:nvSpPr>
        <p:spPr>
          <a:xfrm>
            <a:off x="3572019" y="932463"/>
            <a:ext cx="5257071" cy="1569660"/>
          </a:xfrm>
          <a:prstGeom prst="rect">
            <a:avLst/>
          </a:prstGeom>
          <a:noFill/>
        </p:spPr>
        <p:txBody>
          <a:bodyPr wrap="square" rtlCol="0">
            <a:spAutoFit/>
          </a:bodyPr>
          <a:lstStyle/>
          <a:p>
            <a:pPr algn="ctr"/>
            <a:r>
              <a:rPr lang="es-PA" sz="9600" dirty="0">
                <a:solidFill>
                  <a:srgbClr val="F7951C"/>
                </a:solidFill>
                <a:latin typeface="Aileron Black" panose="00000A00000000000000" pitchFamily="50" charset="0"/>
              </a:rPr>
              <a:t>2 </a:t>
            </a:r>
            <a:r>
              <a:rPr lang="es-PA" sz="6600" dirty="0">
                <a:solidFill>
                  <a:schemeClr val="bg1"/>
                </a:solidFill>
                <a:latin typeface="Aileron Black" panose="00000A00000000000000" pitchFamily="50" charset="0"/>
              </a:rPr>
              <a:t>начина</a:t>
            </a:r>
          </a:p>
        </p:txBody>
      </p:sp>
      <p:sp>
        <p:nvSpPr>
          <p:cNvPr id="4" name="CuadroTexto 3" hidden="1">
            <a:extLst>
              <a:ext uri="{FF2B5EF4-FFF2-40B4-BE49-F238E27FC236}">
                <a16:creationId xmlns:a16="http://schemas.microsoft.com/office/drawing/2014/main" id="{37819122-03EF-49C5-A4A8-26912A77E979}"/>
              </a:ext>
            </a:extLst>
          </p:cNvPr>
          <p:cNvSpPr txBox="1"/>
          <p:nvPr/>
        </p:nvSpPr>
        <p:spPr>
          <a:xfrm>
            <a:off x="3572019" y="311727"/>
            <a:ext cx="5257071"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да генерирате</a:t>
            </a:r>
          </a:p>
        </p:txBody>
      </p:sp>
      <p:sp>
        <p:nvSpPr>
          <p:cNvPr id="5" name="CuadroTexto 4" hidden="1">
            <a:extLst>
              <a:ext uri="{FF2B5EF4-FFF2-40B4-BE49-F238E27FC236}">
                <a16:creationId xmlns:a16="http://schemas.microsoft.com/office/drawing/2014/main" id="{C86318DB-6ED6-4793-945A-032322520F3E}"/>
              </a:ext>
            </a:extLst>
          </p:cNvPr>
          <p:cNvSpPr txBox="1"/>
          <p:nvPr/>
        </p:nvSpPr>
        <p:spPr>
          <a:xfrm>
            <a:off x="2868802" y="5080704"/>
            <a:ext cx="6663505" cy="1107996"/>
          </a:xfrm>
          <a:prstGeom prst="rect">
            <a:avLst/>
          </a:prstGeom>
          <a:noFill/>
        </p:spPr>
        <p:txBody>
          <a:bodyPr wrap="square" rtlCol="0">
            <a:spAutoFit/>
          </a:bodyPr>
          <a:lstStyle/>
          <a:p>
            <a:pPr algn="ctr"/>
            <a:r>
              <a:rPr lang="es-PA" sz="6600" dirty="0">
                <a:solidFill>
                  <a:schemeClr val="bg1"/>
                </a:solidFill>
                <a:latin typeface="Aileron Black" panose="00000A00000000000000" pitchFamily="50" charset="0"/>
              </a:rPr>
              <a:t>в този момент</a:t>
            </a:r>
          </a:p>
        </p:txBody>
      </p:sp>
    </p:spTree>
    <p:extLst>
      <p:ext uri="{BB962C8B-B14F-4D97-AF65-F5344CB8AC3E}">
        <p14:creationId xmlns:p14="http://schemas.microsoft.com/office/powerpoint/2010/main" val="2722774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39" name="Rectángulo 38">
            <a:extLst>
              <a:ext uri="{FF2B5EF4-FFF2-40B4-BE49-F238E27FC236}">
                <a16:creationId xmlns:a16="http://schemas.microsoft.com/office/drawing/2014/main" id="{191C959A-735D-47C5-B0A3-076EB5ECCAD1}"/>
              </a:ext>
            </a:extLst>
          </p:cNvPr>
          <p:cNvSpPr/>
          <p:nvPr/>
        </p:nvSpPr>
        <p:spPr>
          <a:xfrm>
            <a:off x="7578090" y="0"/>
            <a:ext cx="46139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CuadroTexto 33">
            <a:extLst>
              <a:ext uri="{FF2B5EF4-FFF2-40B4-BE49-F238E27FC236}">
                <a16:creationId xmlns:a16="http://schemas.microsoft.com/office/drawing/2014/main" id="{3EAC4137-86D1-4095-9442-07A747096CF0}"/>
              </a:ext>
            </a:extLst>
          </p:cNvPr>
          <p:cNvSpPr txBox="1"/>
          <p:nvPr/>
        </p:nvSpPr>
        <p:spPr>
          <a:xfrm>
            <a:off x="6831295" y="713491"/>
            <a:ext cx="4130113"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Empleado</a:t>
            </a:r>
            <a:r>
              <a:rPr lang="es-MX" sz="2400" dirty="0">
                <a:solidFill>
                  <a:srgbClr val="002060"/>
                </a:solidFill>
                <a:latin typeface="Archivo" pitchFamily="2" charset="0"/>
                <a:cs typeface="Archivo" pitchFamily="2" charset="0"/>
              </a:rPr>
              <a:t> (40 - 50 años)</a:t>
            </a:r>
          </a:p>
        </p:txBody>
      </p:sp>
      <p:sp>
        <p:nvSpPr>
          <p:cNvPr id="35" name="CuadroTexto 34">
            <a:extLst>
              <a:ext uri="{FF2B5EF4-FFF2-40B4-BE49-F238E27FC236}">
                <a16:creationId xmlns:a16="http://schemas.microsoft.com/office/drawing/2014/main" id="{50EEA5AA-8233-4C63-9187-9EB4D714E28E}"/>
              </a:ext>
            </a:extLst>
          </p:cNvPr>
          <p:cNvSpPr txBox="1"/>
          <p:nvPr/>
        </p:nvSpPr>
        <p:spPr>
          <a:xfrm>
            <a:off x="7386485" y="1722245"/>
            <a:ext cx="4378630"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Horario Fijo </a:t>
            </a:r>
            <a:r>
              <a:rPr lang="es-MX" sz="2400" dirty="0">
                <a:solidFill>
                  <a:srgbClr val="002060"/>
                </a:solidFill>
                <a:latin typeface="Archivo" pitchFamily="2" charset="0"/>
                <a:cs typeface="Archivo" pitchFamily="2" charset="0"/>
              </a:rPr>
              <a:t>(8 – 12) horas al día</a:t>
            </a:r>
          </a:p>
        </p:txBody>
      </p:sp>
      <p:sp>
        <p:nvSpPr>
          <p:cNvPr id="36" name="CuadroTexto 35">
            <a:extLst>
              <a:ext uri="{FF2B5EF4-FFF2-40B4-BE49-F238E27FC236}">
                <a16:creationId xmlns:a16="http://schemas.microsoft.com/office/drawing/2014/main" id="{97EA05CE-FA9A-4CC4-80A2-62C58EE4670D}"/>
              </a:ext>
            </a:extLst>
          </p:cNvPr>
          <p:cNvSpPr txBox="1"/>
          <p:nvPr/>
        </p:nvSpPr>
        <p:spPr>
          <a:xfrm>
            <a:off x="8087441" y="2940921"/>
            <a:ext cx="3409016"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Ingreso Limitado -</a:t>
            </a:r>
            <a:r>
              <a:rPr lang="es-MX" sz="2400" dirty="0">
                <a:solidFill>
                  <a:srgbClr val="002060"/>
                </a:solidFill>
                <a:latin typeface="Archivo" pitchFamily="2" charset="0"/>
                <a:cs typeface="Archivo" pitchFamily="2" charset="0"/>
              </a:rPr>
              <a:t> Salario</a:t>
            </a:r>
          </a:p>
        </p:txBody>
      </p:sp>
      <p:sp>
        <p:nvSpPr>
          <p:cNvPr id="37" name="CuadroTexto 36">
            <a:extLst>
              <a:ext uri="{FF2B5EF4-FFF2-40B4-BE49-F238E27FC236}">
                <a16:creationId xmlns:a16="http://schemas.microsoft.com/office/drawing/2014/main" id="{37A21207-7FB4-42B4-9B6D-3D3E6415CB31}"/>
              </a:ext>
            </a:extLst>
          </p:cNvPr>
          <p:cNvSpPr txBox="1"/>
          <p:nvPr/>
        </p:nvSpPr>
        <p:spPr>
          <a:xfrm>
            <a:off x="8682944" y="4224667"/>
            <a:ext cx="2278464"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No</a:t>
            </a:r>
            <a:r>
              <a:rPr lang="es-MX" sz="2400" dirty="0">
                <a:solidFill>
                  <a:srgbClr val="002060"/>
                </a:solidFill>
                <a:latin typeface="Archivo" pitchFamily="2" charset="0"/>
                <a:cs typeface="Archivo" pitchFamily="2" charset="0"/>
              </a:rPr>
              <a:t> heredable</a:t>
            </a:r>
          </a:p>
        </p:txBody>
      </p:sp>
      <p:sp>
        <p:nvSpPr>
          <p:cNvPr id="38" name="CuadroTexto 37">
            <a:extLst>
              <a:ext uri="{FF2B5EF4-FFF2-40B4-BE49-F238E27FC236}">
                <a16:creationId xmlns:a16="http://schemas.microsoft.com/office/drawing/2014/main" id="{7E3432C1-2FB9-4256-8EB1-58B479339505}"/>
              </a:ext>
            </a:extLst>
          </p:cNvPr>
          <p:cNvSpPr txBox="1"/>
          <p:nvPr/>
        </p:nvSpPr>
        <p:spPr>
          <a:xfrm>
            <a:off x="9422842" y="5223182"/>
            <a:ext cx="2342273" cy="1200329"/>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Sacrificas tiempo </a:t>
            </a:r>
            <a:r>
              <a:rPr lang="es-MX" sz="2400" dirty="0">
                <a:solidFill>
                  <a:srgbClr val="002060"/>
                </a:solidFill>
                <a:latin typeface="Archivo" pitchFamily="2" charset="0"/>
                <a:cs typeface="Archivo" pitchFamily="2" charset="0"/>
              </a:rPr>
              <a:t>por dinero</a:t>
            </a:r>
            <a:endParaRPr lang="es-PA" sz="2400" dirty="0">
              <a:solidFill>
                <a:srgbClr val="002060"/>
              </a:solidFill>
              <a:latin typeface="Archivo" pitchFamily="2" charset="0"/>
              <a:cs typeface="Archivo" pitchFamily="2" charset="0"/>
            </a:endParaRPr>
          </a:p>
        </p:txBody>
      </p:sp>
      <p:sp>
        <p:nvSpPr>
          <p:cNvPr id="40" name="Elipse 39">
            <a:extLst>
              <a:ext uri="{FF2B5EF4-FFF2-40B4-BE49-F238E27FC236}">
                <a16:creationId xmlns:a16="http://schemas.microsoft.com/office/drawing/2014/main" id="{3C5DA046-B169-46ED-B033-DD545C2E1F5F}"/>
              </a:ext>
            </a:extLst>
          </p:cNvPr>
          <p:cNvSpPr/>
          <p:nvPr/>
        </p:nvSpPr>
        <p:spPr>
          <a:xfrm>
            <a:off x="6351777" y="761218"/>
            <a:ext cx="340756" cy="3407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1" name="Elipse 40">
            <a:extLst>
              <a:ext uri="{FF2B5EF4-FFF2-40B4-BE49-F238E27FC236}">
                <a16:creationId xmlns:a16="http://schemas.microsoft.com/office/drawing/2014/main" id="{75E4715A-609B-4E0F-BF49-94A1011071FE}"/>
              </a:ext>
            </a:extLst>
          </p:cNvPr>
          <p:cNvSpPr/>
          <p:nvPr/>
        </p:nvSpPr>
        <p:spPr>
          <a:xfrm>
            <a:off x="6842711" y="1796987"/>
            <a:ext cx="340756" cy="3407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2" name="Elipse 41">
            <a:extLst>
              <a:ext uri="{FF2B5EF4-FFF2-40B4-BE49-F238E27FC236}">
                <a16:creationId xmlns:a16="http://schemas.microsoft.com/office/drawing/2014/main" id="{D034522A-F81E-4AA1-9B40-12CE108DFFF0}"/>
              </a:ext>
            </a:extLst>
          </p:cNvPr>
          <p:cNvSpPr/>
          <p:nvPr/>
        </p:nvSpPr>
        <p:spPr>
          <a:xfrm>
            <a:off x="7386486" y="3067740"/>
            <a:ext cx="340756" cy="3407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3" name="Elipse 42">
            <a:extLst>
              <a:ext uri="{FF2B5EF4-FFF2-40B4-BE49-F238E27FC236}">
                <a16:creationId xmlns:a16="http://schemas.microsoft.com/office/drawing/2014/main" id="{9584D9E0-D7F1-4B9A-BC45-E84FFCEE924A}"/>
              </a:ext>
            </a:extLst>
          </p:cNvPr>
          <p:cNvSpPr/>
          <p:nvPr/>
        </p:nvSpPr>
        <p:spPr>
          <a:xfrm>
            <a:off x="8033048" y="4319007"/>
            <a:ext cx="340756" cy="3407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4" name="Elipse 43">
            <a:extLst>
              <a:ext uri="{FF2B5EF4-FFF2-40B4-BE49-F238E27FC236}">
                <a16:creationId xmlns:a16="http://schemas.microsoft.com/office/drawing/2014/main" id="{E26C0ADE-1815-4048-8B4A-0D94A0F28551}"/>
              </a:ext>
            </a:extLst>
          </p:cNvPr>
          <p:cNvSpPr/>
          <p:nvPr/>
        </p:nvSpPr>
        <p:spPr>
          <a:xfrm>
            <a:off x="8700332" y="5298410"/>
            <a:ext cx="340756" cy="3407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6" name="CuadroTexto 45">
            <a:extLst>
              <a:ext uri="{FF2B5EF4-FFF2-40B4-BE49-F238E27FC236}">
                <a16:creationId xmlns:a16="http://schemas.microsoft.com/office/drawing/2014/main" id="{7469F160-AB56-4BAB-BB57-2A2AF50C6DEB}"/>
              </a:ext>
            </a:extLst>
          </p:cNvPr>
          <p:cNvSpPr txBox="1"/>
          <p:nvPr/>
        </p:nvSpPr>
        <p:spPr>
          <a:xfrm>
            <a:off x="240187" y="6390807"/>
            <a:ext cx="1659478" cy="215444"/>
          </a:xfrm>
          <a:prstGeom prst="rect">
            <a:avLst/>
          </a:prstGeom>
          <a:noFill/>
        </p:spPr>
        <p:txBody>
          <a:bodyPr wrap="square" rtlCol="0">
            <a:spAutoFit/>
          </a:bodyPr>
          <a:lstStyle/>
          <a:p>
            <a:r>
              <a:rPr lang="es-PA" sz="800" dirty="0">
                <a:solidFill>
                  <a:schemeClr val="bg1">
                    <a:lumMod val="65000"/>
                  </a:schemeClr>
                </a:solidFill>
                <a:latin typeface="Aileron Black" panose="00000A00000000000000" pitchFamily="50" charset="0"/>
              </a:rPr>
              <a:t>Social </a:t>
            </a:r>
            <a:r>
              <a:rPr lang="es-PA" sz="800" dirty="0" err="1">
                <a:solidFill>
                  <a:schemeClr val="bg1">
                    <a:lumMod val="65000"/>
                  </a:schemeClr>
                </a:solidFill>
                <a:latin typeface="Aileron Black" panose="00000A00000000000000" pitchFamily="50" charset="0"/>
              </a:rPr>
              <a:t>Economic</a:t>
            </a:r>
            <a:r>
              <a:rPr lang="es-PA" sz="800" dirty="0">
                <a:solidFill>
                  <a:schemeClr val="bg1">
                    <a:lumMod val="65000"/>
                  </a:schemeClr>
                </a:solidFill>
                <a:latin typeface="Aileron Black" panose="00000A00000000000000" pitchFamily="50" charset="0"/>
              </a:rPr>
              <a:t> </a:t>
            </a:r>
            <a:r>
              <a:rPr lang="es-PA" sz="800" dirty="0" err="1">
                <a:solidFill>
                  <a:schemeClr val="bg1">
                    <a:lumMod val="65000"/>
                  </a:schemeClr>
                </a:solidFill>
                <a:latin typeface="Aileron Black" panose="00000A00000000000000" pitchFamily="50" charset="0"/>
              </a:rPr>
              <a:t>Networkers</a:t>
            </a:r>
            <a:endParaRPr lang="es-PA" sz="800" dirty="0">
              <a:solidFill>
                <a:schemeClr val="bg1">
                  <a:lumMod val="65000"/>
                </a:schemeClr>
              </a:solidFill>
              <a:latin typeface="Aileron Black" panose="00000A00000000000000" pitchFamily="50" charset="0"/>
            </a:endParaRPr>
          </a:p>
        </p:txBody>
      </p:sp>
      <p:pic>
        <p:nvPicPr>
          <p:cNvPr id="2050" name="Picture 2" descr="overworked accountant man tired loose attention Stock Footage Video (100%  Royalty-free) 31594855 | Shutterstock">
            <a:extLst>
              <a:ext uri="{FF2B5EF4-FFF2-40B4-BE49-F238E27FC236}">
                <a16:creationId xmlns:a16="http://schemas.microsoft.com/office/drawing/2014/main" id="{0AB3C8F2-7B84-4EB7-9D1D-8962086F484D}"/>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36000"/>
                    </a14:imgEffect>
                  </a14:imgLayer>
                </a14:imgProps>
              </a:ext>
              <a:ext uri="{28A0092B-C50C-407E-A947-70E740481C1C}">
                <a14:useLocalDpi xmlns:a14="http://schemas.microsoft.com/office/drawing/2010/main"/>
              </a:ext>
            </a:extLst>
          </a:blip>
          <a:srcRect/>
          <a:stretch/>
        </p:blipFill>
        <p:spPr bwMode="auto">
          <a:xfrm>
            <a:off x="-24874" y="-14367"/>
            <a:ext cx="4613910" cy="4613910"/>
          </a:xfrm>
          <a:prstGeom prst="flowChartDelay">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D32D3201-BF9E-480A-890F-BB02B6AB0A7A}"/>
              </a:ext>
            </a:extLst>
          </p:cNvPr>
          <p:cNvSpPr/>
          <p:nvPr/>
        </p:nvSpPr>
        <p:spPr>
          <a:xfrm>
            <a:off x="19013061" y="0"/>
            <a:ext cx="30497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19" name="Imagen 18" descr="Mujer sentada en un sillón&#10;&#10;Descripción generada automáticamente con confianza media">
            <a:extLst>
              <a:ext uri="{FF2B5EF4-FFF2-40B4-BE49-F238E27FC236}">
                <a16:creationId xmlns:a16="http://schemas.microsoft.com/office/drawing/2014/main" id="{CAC6EC9D-F8D1-45A7-AD8A-6E265B5DFAD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16545242" y="1388649"/>
            <a:ext cx="4039694" cy="4039694"/>
          </a:xfrm>
          <a:prstGeom prst="flowChartDelay">
            <a:avLst/>
          </a:prstGeom>
        </p:spPr>
      </p:pic>
      <p:sp>
        <p:nvSpPr>
          <p:cNvPr id="20" name="CuadroTexto 19" hidden="1">
            <a:extLst>
              <a:ext uri="{FF2B5EF4-FFF2-40B4-BE49-F238E27FC236}">
                <a16:creationId xmlns:a16="http://schemas.microsoft.com/office/drawing/2014/main" id="{DCA8A82B-845C-417E-8312-7C683B3293ED}"/>
              </a:ext>
            </a:extLst>
          </p:cNvPr>
          <p:cNvSpPr txBox="1"/>
          <p:nvPr/>
        </p:nvSpPr>
        <p:spPr>
          <a:xfrm>
            <a:off x="4048418" y="2953403"/>
            <a:ext cx="4822292" cy="2215991"/>
          </a:xfrm>
          <a:prstGeom prst="rect">
            <a:avLst/>
          </a:prstGeom>
          <a:noFill/>
        </p:spPr>
        <p:txBody>
          <a:bodyPr wrap="square">
            <a:spAutoFit/>
          </a:bodyPr>
          <a:lstStyle/>
          <a:p>
            <a:r>
              <a:rPr lang="es-PA" sz="13800" dirty="0">
                <a:solidFill>
                  <a:srgbClr val="F7951C"/>
                </a:solidFill>
                <a:latin typeface="Abuget" panose="02000000000000000000" pitchFamily="2" charset="0"/>
              </a:rPr>
              <a:t>Modelo</a:t>
            </a:r>
          </a:p>
        </p:txBody>
      </p:sp>
      <p:sp>
        <p:nvSpPr>
          <p:cNvPr id="21" name="Rectángulo: esquinas redondeadas 20">
            <a:extLst>
              <a:ext uri="{FF2B5EF4-FFF2-40B4-BE49-F238E27FC236}">
                <a16:creationId xmlns:a16="http://schemas.microsoft.com/office/drawing/2014/main" id="{FD3146B2-82F1-4737-BB00-373CE9E7E2C6}"/>
              </a:ext>
            </a:extLst>
          </p:cNvPr>
          <p:cNvSpPr/>
          <p:nvPr/>
        </p:nvSpPr>
        <p:spPr>
          <a:xfrm>
            <a:off x="1811204" y="4351843"/>
            <a:ext cx="5421793" cy="1193992"/>
          </a:xfrm>
          <a:prstGeom prst="roundRect">
            <a:avLst>
              <a:gd name="adj" fmla="val 37292"/>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6600" dirty="0">
                <a:solidFill>
                  <a:schemeClr val="bg1"/>
                </a:solidFill>
                <a:latin typeface="Aileron Heavy" panose="00000A00000000000000" pitchFamily="50" charset="0"/>
              </a:rPr>
              <a:t>Tradicional</a:t>
            </a:r>
          </a:p>
        </p:txBody>
      </p:sp>
      <p:grpSp>
        <p:nvGrpSpPr>
          <p:cNvPr id="10" name="Grupo 9" hidden="1">
            <a:extLst>
              <a:ext uri="{FF2B5EF4-FFF2-40B4-BE49-F238E27FC236}">
                <a16:creationId xmlns:a16="http://schemas.microsoft.com/office/drawing/2014/main" id="{0B31B826-E1F4-35FE-1306-202052ADC241}"/>
              </a:ext>
            </a:extLst>
          </p:cNvPr>
          <p:cNvGrpSpPr/>
          <p:nvPr/>
        </p:nvGrpSpPr>
        <p:grpSpPr>
          <a:xfrm>
            <a:off x="1681992" y="650023"/>
            <a:ext cx="10466102" cy="5775791"/>
            <a:chOff x="1681992" y="650023"/>
            <a:chExt cx="10466102" cy="5775791"/>
          </a:xfrm>
        </p:grpSpPr>
        <p:sp>
          <p:nvSpPr>
            <p:cNvPr id="9" name="CuadroTexto 8">
              <a:extLst>
                <a:ext uri="{FF2B5EF4-FFF2-40B4-BE49-F238E27FC236}">
                  <a16:creationId xmlns:a16="http://schemas.microsoft.com/office/drawing/2014/main" id="{422C84A1-9880-FE36-2D19-5956ECB4F41F}"/>
                </a:ext>
              </a:extLst>
            </p:cNvPr>
            <p:cNvSpPr txBox="1"/>
            <p:nvPr/>
          </p:nvSpPr>
          <p:spPr>
            <a:xfrm>
              <a:off x="9386181" y="5225485"/>
              <a:ext cx="2342273" cy="1200329"/>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Жертвате време </a:t>
              </a:r>
              <a:r>
                <a:rPr lang="es-MX" sz="2400" dirty="0">
                  <a:solidFill>
                    <a:srgbClr val="002060"/>
                  </a:solidFill>
                  <a:latin typeface="Archivo" pitchFamily="2" charset="0"/>
                  <a:cs typeface="Archivo" pitchFamily="2" charset="0"/>
                </a:rPr>
                <a:t>за пари</a:t>
              </a:r>
              <a:endParaRPr lang="es-PA" sz="2400" dirty="0">
                <a:solidFill>
                  <a:srgbClr val="002060"/>
                </a:solidFill>
                <a:latin typeface="Archivo" pitchFamily="2" charset="0"/>
                <a:cs typeface="Archivo" pitchFamily="2" charset="0"/>
              </a:endParaRPr>
            </a:p>
          </p:txBody>
        </p:sp>
        <p:sp>
          <p:nvSpPr>
            <p:cNvPr id="2" name="CuadroTexto 1">
              <a:extLst>
                <a:ext uri="{FF2B5EF4-FFF2-40B4-BE49-F238E27FC236}">
                  <a16:creationId xmlns:a16="http://schemas.microsoft.com/office/drawing/2014/main" id="{0728CB01-0549-7A97-3138-709A596A34BF}"/>
                </a:ext>
              </a:extLst>
            </p:cNvPr>
            <p:cNvSpPr txBox="1"/>
            <p:nvPr/>
          </p:nvSpPr>
          <p:spPr>
            <a:xfrm>
              <a:off x="6842711" y="650023"/>
              <a:ext cx="4130113"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Служител (</a:t>
              </a:r>
              <a:r>
                <a:rPr lang="es-MX" sz="2400" dirty="0">
                  <a:solidFill>
                    <a:srgbClr val="002060"/>
                  </a:solidFill>
                  <a:latin typeface="Archivo" pitchFamily="2" charset="0"/>
                  <a:cs typeface="Archivo" pitchFamily="2" charset="0"/>
                </a:rPr>
                <a:t>40 - 50 години)</a:t>
              </a:r>
            </a:p>
          </p:txBody>
        </p:sp>
        <p:sp>
          <p:nvSpPr>
            <p:cNvPr id="3" name="CuadroTexto 2">
              <a:extLst>
                <a:ext uri="{FF2B5EF4-FFF2-40B4-BE49-F238E27FC236}">
                  <a16:creationId xmlns:a16="http://schemas.microsoft.com/office/drawing/2014/main" id="{FF7AD375-3E3A-A2C6-8E5B-D6ACB32DEC90}"/>
                </a:ext>
              </a:extLst>
            </p:cNvPr>
            <p:cNvSpPr txBox="1"/>
            <p:nvPr/>
          </p:nvSpPr>
          <p:spPr>
            <a:xfrm>
              <a:off x="7339753" y="1704352"/>
              <a:ext cx="4378630" cy="830997"/>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Фиксирано </a:t>
              </a:r>
              <a:r>
                <a:rPr lang="es-MX" sz="2400" b="1" dirty="0" err="1">
                  <a:solidFill>
                    <a:srgbClr val="002060"/>
                  </a:solidFill>
                  <a:latin typeface="Archivo" pitchFamily="2" charset="0"/>
                  <a:cs typeface="Archivo" pitchFamily="2" charset="0"/>
                </a:rPr>
                <a:t>работно</a:t>
              </a:r>
              <a:r>
                <a:rPr lang="es-MX" sz="2400" b="1" dirty="0">
                  <a:solidFill>
                    <a:srgbClr val="002060"/>
                  </a:solidFill>
                  <a:latin typeface="Archivo" pitchFamily="2" charset="0"/>
                  <a:cs typeface="Archivo" pitchFamily="2" charset="0"/>
                </a:rPr>
                <a:t> </a:t>
              </a:r>
              <a:r>
                <a:rPr lang="es-MX" sz="2400" b="1" dirty="0" err="1">
                  <a:solidFill>
                    <a:srgbClr val="002060"/>
                  </a:solidFill>
                  <a:latin typeface="Archivo" pitchFamily="2" charset="0"/>
                  <a:cs typeface="Archivo" pitchFamily="2" charset="0"/>
                </a:rPr>
                <a:t>време</a:t>
              </a:r>
              <a:endParaRPr lang="es-MX" sz="2400" b="1" dirty="0">
                <a:solidFill>
                  <a:srgbClr val="002060"/>
                </a:solidFill>
                <a:latin typeface="Archivo" pitchFamily="2" charset="0"/>
                <a:cs typeface="Archivo" pitchFamily="2" charset="0"/>
              </a:endParaRPr>
            </a:p>
            <a:p>
              <a:r>
                <a:rPr lang="es-MX" sz="2400" dirty="0">
                  <a:solidFill>
                    <a:srgbClr val="002060"/>
                  </a:solidFill>
                  <a:latin typeface="Archivo" pitchFamily="2" charset="0"/>
                  <a:cs typeface="Archivo" pitchFamily="2" charset="0"/>
                </a:rPr>
                <a:t>   (8 - 12) часа на ден</a:t>
              </a:r>
            </a:p>
          </p:txBody>
        </p:sp>
        <p:sp>
          <p:nvSpPr>
            <p:cNvPr id="4" name="CuadroTexto 3">
              <a:extLst>
                <a:ext uri="{FF2B5EF4-FFF2-40B4-BE49-F238E27FC236}">
                  <a16:creationId xmlns:a16="http://schemas.microsoft.com/office/drawing/2014/main" id="{4E2386CC-3C56-C921-559D-0003E4495B42}"/>
                </a:ext>
              </a:extLst>
            </p:cNvPr>
            <p:cNvSpPr txBox="1"/>
            <p:nvPr/>
          </p:nvSpPr>
          <p:spPr>
            <a:xfrm>
              <a:off x="7874940" y="2991254"/>
              <a:ext cx="4273154"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Ограничени доходи - </a:t>
              </a:r>
              <a:r>
                <a:rPr lang="es-MX" sz="2400" dirty="0">
                  <a:solidFill>
                    <a:srgbClr val="002060"/>
                  </a:solidFill>
                  <a:latin typeface="Archivo" pitchFamily="2" charset="0"/>
                  <a:cs typeface="Archivo" pitchFamily="2" charset="0"/>
                </a:rPr>
                <a:t>заплата</a:t>
              </a:r>
            </a:p>
          </p:txBody>
        </p:sp>
        <p:sp>
          <p:nvSpPr>
            <p:cNvPr id="5" name="CuadroTexto 4">
              <a:extLst>
                <a:ext uri="{FF2B5EF4-FFF2-40B4-BE49-F238E27FC236}">
                  <a16:creationId xmlns:a16="http://schemas.microsoft.com/office/drawing/2014/main" id="{F990F3CB-0D90-E8EC-B8F7-DA797688B258}"/>
                </a:ext>
              </a:extLst>
            </p:cNvPr>
            <p:cNvSpPr txBox="1"/>
            <p:nvPr/>
          </p:nvSpPr>
          <p:spPr>
            <a:xfrm>
              <a:off x="8446719" y="4239701"/>
              <a:ext cx="2278464" cy="461665"/>
            </a:xfrm>
            <a:prstGeom prst="rect">
              <a:avLst/>
            </a:prstGeom>
            <a:noFill/>
          </p:spPr>
          <p:txBody>
            <a:bodyPr wrap="square">
              <a:spAutoFit/>
            </a:bodyPr>
            <a:lstStyle/>
            <a:p>
              <a:r>
                <a:rPr lang="es-MX" sz="2400" dirty="0">
                  <a:solidFill>
                    <a:srgbClr val="002060"/>
                  </a:solidFill>
                  <a:latin typeface="Archivo" pitchFamily="2" charset="0"/>
                  <a:cs typeface="Archivo" pitchFamily="2" charset="0"/>
                </a:rPr>
                <a:t>Ненаследствен</a:t>
              </a:r>
            </a:p>
          </p:txBody>
        </p:sp>
        <p:sp>
          <p:nvSpPr>
            <p:cNvPr id="6" name="CuadroTexto 5">
              <a:extLst>
                <a:ext uri="{FF2B5EF4-FFF2-40B4-BE49-F238E27FC236}">
                  <a16:creationId xmlns:a16="http://schemas.microsoft.com/office/drawing/2014/main" id="{8314255B-0971-5B82-EE36-A90426D9C051}"/>
                </a:ext>
              </a:extLst>
            </p:cNvPr>
            <p:cNvSpPr txBox="1"/>
            <p:nvPr/>
          </p:nvSpPr>
          <p:spPr>
            <a:xfrm>
              <a:off x="1681992" y="2516621"/>
              <a:ext cx="7270510" cy="2215991"/>
            </a:xfrm>
            <a:prstGeom prst="rect">
              <a:avLst/>
            </a:prstGeom>
            <a:noFill/>
          </p:spPr>
          <p:txBody>
            <a:bodyPr wrap="square">
              <a:spAutoFit/>
            </a:bodyPr>
            <a:lstStyle/>
            <a:p>
              <a:r>
                <a:rPr lang="es-PA" sz="13800" dirty="0">
                  <a:solidFill>
                    <a:srgbClr val="F7951C"/>
                  </a:solidFill>
                  <a:latin typeface="Abuget" panose="02000000000000000000" pitchFamily="2" charset="0"/>
                </a:rPr>
                <a:t>Модел</a:t>
              </a:r>
            </a:p>
          </p:txBody>
        </p:sp>
        <p:sp>
          <p:nvSpPr>
            <p:cNvPr id="7" name="Rectángulo: esquinas redondeadas 6">
              <a:extLst>
                <a:ext uri="{FF2B5EF4-FFF2-40B4-BE49-F238E27FC236}">
                  <a16:creationId xmlns:a16="http://schemas.microsoft.com/office/drawing/2014/main" id="{08020A43-5C11-29B7-100D-130C4F214DCE}"/>
                </a:ext>
              </a:extLst>
            </p:cNvPr>
            <p:cNvSpPr/>
            <p:nvPr/>
          </p:nvSpPr>
          <p:spPr>
            <a:xfrm>
              <a:off x="1811204" y="4382923"/>
              <a:ext cx="5421793" cy="1193992"/>
            </a:xfrm>
            <a:prstGeom prst="roundRect">
              <a:avLst>
                <a:gd name="adj" fmla="val 37292"/>
              </a:avLst>
            </a:prstGeom>
            <a:solidFill>
              <a:srgbClr val="F7951C"/>
            </a:solidFill>
            <a:ln>
              <a:solidFill>
                <a:srgbClr val="F79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6600" dirty="0">
                  <a:solidFill>
                    <a:schemeClr val="bg1"/>
                  </a:solidFill>
                  <a:latin typeface="Aileron Heavy" panose="00000A00000000000000" pitchFamily="50" charset="0"/>
                </a:rPr>
                <a:t>Традиционен</a:t>
              </a:r>
            </a:p>
          </p:txBody>
        </p:sp>
      </p:grpSp>
    </p:spTree>
    <p:extLst>
      <p:ext uri="{BB962C8B-B14F-4D97-AF65-F5344CB8AC3E}">
        <p14:creationId xmlns:p14="http://schemas.microsoft.com/office/powerpoint/2010/main" val="2317999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F7951C"/>
        </a:solid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2098F2F-7AA3-48FE-8B6A-295A2F21EEF5}"/>
              </a:ext>
            </a:extLst>
          </p:cNvPr>
          <p:cNvSpPr/>
          <p:nvPr/>
        </p:nvSpPr>
        <p:spPr>
          <a:xfrm>
            <a:off x="897308" y="0"/>
            <a:ext cx="518741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9" name="Imagen 8" descr="Mujer sentada en un sillón&#10;&#10;Descripción generada automáticamente con confianza media">
            <a:extLst>
              <a:ext uri="{FF2B5EF4-FFF2-40B4-BE49-F238E27FC236}">
                <a16:creationId xmlns:a16="http://schemas.microsoft.com/office/drawing/2014/main" id="{E788F2D8-073D-4562-BD88-59A29101C7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303520" y="-27010"/>
            <a:ext cx="6888480" cy="6888480"/>
          </a:xfrm>
          <a:prstGeom prst="flowChartDelay">
            <a:avLst/>
          </a:prstGeom>
        </p:spPr>
      </p:pic>
      <p:sp>
        <p:nvSpPr>
          <p:cNvPr id="19" name="CuadroTexto 18">
            <a:extLst>
              <a:ext uri="{FF2B5EF4-FFF2-40B4-BE49-F238E27FC236}">
                <a16:creationId xmlns:a16="http://schemas.microsoft.com/office/drawing/2014/main" id="{8B6903AA-CF37-48C5-AF3E-289CC5026752}"/>
              </a:ext>
            </a:extLst>
          </p:cNvPr>
          <p:cNvSpPr txBox="1"/>
          <p:nvPr/>
        </p:nvSpPr>
        <p:spPr>
          <a:xfrm>
            <a:off x="1059096" y="815301"/>
            <a:ext cx="4314907"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Empresario en Redes (2 - 5 años)</a:t>
            </a:r>
          </a:p>
        </p:txBody>
      </p:sp>
      <p:sp>
        <p:nvSpPr>
          <p:cNvPr id="21" name="CuadroTexto 20">
            <a:extLst>
              <a:ext uri="{FF2B5EF4-FFF2-40B4-BE49-F238E27FC236}">
                <a16:creationId xmlns:a16="http://schemas.microsoft.com/office/drawing/2014/main" id="{4FB89A5F-D1EA-4F04-8C84-B1D642D4AA14}"/>
              </a:ext>
            </a:extLst>
          </p:cNvPr>
          <p:cNvSpPr txBox="1"/>
          <p:nvPr/>
        </p:nvSpPr>
        <p:spPr>
          <a:xfrm>
            <a:off x="1287006" y="2044973"/>
            <a:ext cx="3695812" cy="830997"/>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Horario Flexible (2 - 3 horas diarias)</a:t>
            </a:r>
          </a:p>
        </p:txBody>
      </p:sp>
      <p:sp>
        <p:nvSpPr>
          <p:cNvPr id="23" name="CuadroTexto 22">
            <a:extLst>
              <a:ext uri="{FF2B5EF4-FFF2-40B4-BE49-F238E27FC236}">
                <a16:creationId xmlns:a16="http://schemas.microsoft.com/office/drawing/2014/main" id="{DF5C29EF-F0B3-4981-B0E7-68C6D9FA62EA}"/>
              </a:ext>
            </a:extLst>
          </p:cNvPr>
          <p:cNvSpPr txBox="1"/>
          <p:nvPr/>
        </p:nvSpPr>
        <p:spPr>
          <a:xfrm>
            <a:off x="1735002" y="3444780"/>
            <a:ext cx="2071035" cy="830997"/>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Ingresos Ilimitados</a:t>
            </a:r>
          </a:p>
        </p:txBody>
      </p:sp>
      <p:sp>
        <p:nvSpPr>
          <p:cNvPr id="25" name="CuadroTexto 24">
            <a:extLst>
              <a:ext uri="{FF2B5EF4-FFF2-40B4-BE49-F238E27FC236}">
                <a16:creationId xmlns:a16="http://schemas.microsoft.com/office/drawing/2014/main" id="{32146740-2DCC-4F89-8C7A-DFED0A934160}"/>
              </a:ext>
            </a:extLst>
          </p:cNvPr>
          <p:cNvSpPr txBox="1"/>
          <p:nvPr/>
        </p:nvSpPr>
        <p:spPr>
          <a:xfrm>
            <a:off x="1983949" y="4687474"/>
            <a:ext cx="3258131" cy="461665"/>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Heredable</a:t>
            </a:r>
            <a:endParaRPr lang="es-PA" sz="2400" b="1" dirty="0">
              <a:solidFill>
                <a:srgbClr val="002060"/>
              </a:solidFill>
              <a:latin typeface="Archivo" pitchFamily="2" charset="0"/>
              <a:cs typeface="Archivo" pitchFamily="2" charset="0"/>
            </a:endParaRPr>
          </a:p>
        </p:txBody>
      </p:sp>
      <p:sp>
        <p:nvSpPr>
          <p:cNvPr id="28" name="CuadroTexto 27">
            <a:extLst>
              <a:ext uri="{FF2B5EF4-FFF2-40B4-BE49-F238E27FC236}">
                <a16:creationId xmlns:a16="http://schemas.microsoft.com/office/drawing/2014/main" id="{8AE06068-B4E1-4620-B405-5C9CDDF60918}"/>
              </a:ext>
            </a:extLst>
          </p:cNvPr>
          <p:cNvSpPr txBox="1"/>
          <p:nvPr/>
        </p:nvSpPr>
        <p:spPr>
          <a:xfrm>
            <a:off x="2273988" y="5526785"/>
            <a:ext cx="3258131" cy="830997"/>
          </a:xfrm>
          <a:prstGeom prst="rect">
            <a:avLst/>
          </a:prstGeom>
          <a:noFill/>
        </p:spPr>
        <p:txBody>
          <a:bodyPr wrap="square">
            <a:spAutoFit/>
          </a:bodyPr>
          <a:lstStyle/>
          <a:p>
            <a:r>
              <a:rPr lang="es-MX" sz="2400" b="1" dirty="0">
                <a:solidFill>
                  <a:srgbClr val="002060"/>
                </a:solidFill>
                <a:latin typeface="Archivo" pitchFamily="2" charset="0"/>
                <a:cs typeface="Archivo" pitchFamily="2" charset="0"/>
              </a:rPr>
              <a:t>Tomas control </a:t>
            </a:r>
          </a:p>
          <a:p>
            <a:r>
              <a:rPr lang="es-MX" sz="2400" b="1" dirty="0">
                <a:solidFill>
                  <a:srgbClr val="002060"/>
                </a:solidFill>
                <a:latin typeface="Archivo" pitchFamily="2" charset="0"/>
                <a:cs typeface="Archivo" pitchFamily="2" charset="0"/>
              </a:rPr>
              <a:t>de tu vida</a:t>
            </a:r>
            <a:endParaRPr lang="es-PA" sz="2400" b="1" dirty="0">
              <a:solidFill>
                <a:srgbClr val="002060"/>
              </a:solidFill>
              <a:latin typeface="Archivo" pitchFamily="2" charset="0"/>
              <a:cs typeface="Archivo" pitchFamily="2" charset="0"/>
            </a:endParaRPr>
          </a:p>
        </p:txBody>
      </p:sp>
      <p:sp>
        <p:nvSpPr>
          <p:cNvPr id="29" name="Elipse 28">
            <a:extLst>
              <a:ext uri="{FF2B5EF4-FFF2-40B4-BE49-F238E27FC236}">
                <a16:creationId xmlns:a16="http://schemas.microsoft.com/office/drawing/2014/main" id="{5567D42E-E54D-40BC-B107-D9A250F7E029}"/>
              </a:ext>
            </a:extLst>
          </p:cNvPr>
          <p:cNvSpPr/>
          <p:nvPr/>
        </p:nvSpPr>
        <p:spPr>
          <a:xfrm>
            <a:off x="504258" y="833045"/>
            <a:ext cx="465812" cy="46581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2" name="Elipse 31">
            <a:extLst>
              <a:ext uri="{FF2B5EF4-FFF2-40B4-BE49-F238E27FC236}">
                <a16:creationId xmlns:a16="http://schemas.microsoft.com/office/drawing/2014/main" id="{E55B7708-3A79-48D1-91A4-32D67C04FFD4}"/>
              </a:ext>
            </a:extLst>
          </p:cNvPr>
          <p:cNvSpPr/>
          <p:nvPr/>
        </p:nvSpPr>
        <p:spPr>
          <a:xfrm>
            <a:off x="754537" y="2069300"/>
            <a:ext cx="465812" cy="46581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3" name="Elipse 32">
            <a:extLst>
              <a:ext uri="{FF2B5EF4-FFF2-40B4-BE49-F238E27FC236}">
                <a16:creationId xmlns:a16="http://schemas.microsoft.com/office/drawing/2014/main" id="{1574AB68-568D-4E76-8391-5C1C98C8E981}"/>
              </a:ext>
            </a:extLst>
          </p:cNvPr>
          <p:cNvSpPr/>
          <p:nvPr/>
        </p:nvSpPr>
        <p:spPr>
          <a:xfrm>
            <a:off x="1202533" y="3656999"/>
            <a:ext cx="465812" cy="46581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4" name="Elipse 33">
            <a:extLst>
              <a:ext uri="{FF2B5EF4-FFF2-40B4-BE49-F238E27FC236}">
                <a16:creationId xmlns:a16="http://schemas.microsoft.com/office/drawing/2014/main" id="{D26B08DC-571E-4264-9A88-E6967FB7439D}"/>
              </a:ext>
            </a:extLst>
          </p:cNvPr>
          <p:cNvSpPr/>
          <p:nvPr/>
        </p:nvSpPr>
        <p:spPr>
          <a:xfrm>
            <a:off x="1451480" y="4712124"/>
            <a:ext cx="465812" cy="46581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5" name="Elipse 34">
            <a:extLst>
              <a:ext uri="{FF2B5EF4-FFF2-40B4-BE49-F238E27FC236}">
                <a16:creationId xmlns:a16="http://schemas.microsoft.com/office/drawing/2014/main" id="{B0D3EE8B-6CA1-4E1D-A180-B7CAF8871770}"/>
              </a:ext>
            </a:extLst>
          </p:cNvPr>
          <p:cNvSpPr/>
          <p:nvPr/>
        </p:nvSpPr>
        <p:spPr>
          <a:xfrm>
            <a:off x="1736791" y="5688215"/>
            <a:ext cx="465812" cy="465812"/>
          </a:xfrm>
          <a:prstGeom prst="ellipse">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3" name="Elipse 52">
            <a:extLst>
              <a:ext uri="{FF2B5EF4-FFF2-40B4-BE49-F238E27FC236}">
                <a16:creationId xmlns:a16="http://schemas.microsoft.com/office/drawing/2014/main" id="{004E7729-06B8-4BEB-BA75-D263BF703086}"/>
              </a:ext>
            </a:extLst>
          </p:cNvPr>
          <p:cNvSpPr/>
          <p:nvPr/>
        </p:nvSpPr>
        <p:spPr>
          <a:xfrm>
            <a:off x="11252161" y="500477"/>
            <a:ext cx="215053" cy="215053"/>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22" name="Gráfico 21" descr="Marca de insignia1 contorno">
            <a:extLst>
              <a:ext uri="{FF2B5EF4-FFF2-40B4-BE49-F238E27FC236}">
                <a16:creationId xmlns:a16="http://schemas.microsoft.com/office/drawing/2014/main" id="{35020320-07F0-4D5F-BC33-7D23AEE17C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2525" y="858318"/>
            <a:ext cx="415266" cy="415266"/>
          </a:xfrm>
          <a:prstGeom prst="rect">
            <a:avLst/>
          </a:prstGeom>
        </p:spPr>
      </p:pic>
      <p:sp>
        <p:nvSpPr>
          <p:cNvPr id="52" name="Elipse 51">
            <a:extLst>
              <a:ext uri="{FF2B5EF4-FFF2-40B4-BE49-F238E27FC236}">
                <a16:creationId xmlns:a16="http://schemas.microsoft.com/office/drawing/2014/main" id="{C8FE54F8-AF01-4640-88BA-96412E1E2CAA}"/>
              </a:ext>
            </a:extLst>
          </p:cNvPr>
          <p:cNvSpPr/>
          <p:nvPr/>
        </p:nvSpPr>
        <p:spPr>
          <a:xfrm>
            <a:off x="10816081" y="500477"/>
            <a:ext cx="215053" cy="215053"/>
          </a:xfrm>
          <a:prstGeom prst="ellipse">
            <a:avLst/>
          </a:prstGeom>
          <a:solidFill>
            <a:srgbClr val="249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6" name="Elipse 35">
            <a:extLst>
              <a:ext uri="{FF2B5EF4-FFF2-40B4-BE49-F238E27FC236}">
                <a16:creationId xmlns:a16="http://schemas.microsoft.com/office/drawing/2014/main" id="{30FE831B-9744-41F4-AC0A-3A2D4029BD74}"/>
              </a:ext>
            </a:extLst>
          </p:cNvPr>
          <p:cNvSpPr/>
          <p:nvPr/>
        </p:nvSpPr>
        <p:spPr>
          <a:xfrm>
            <a:off x="10445162" y="500476"/>
            <a:ext cx="215053" cy="215053"/>
          </a:xfrm>
          <a:prstGeom prst="ellipse">
            <a:avLst/>
          </a:prstGeom>
          <a:solidFill>
            <a:srgbClr val="69C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8" name="Rectángulo: esquinas redondeadas 37">
            <a:extLst>
              <a:ext uri="{FF2B5EF4-FFF2-40B4-BE49-F238E27FC236}">
                <a16:creationId xmlns:a16="http://schemas.microsoft.com/office/drawing/2014/main" id="{C91E5A60-93E0-473C-AA36-E37A7824D258}"/>
              </a:ext>
            </a:extLst>
          </p:cNvPr>
          <p:cNvSpPr/>
          <p:nvPr/>
        </p:nvSpPr>
        <p:spPr>
          <a:xfrm>
            <a:off x="4620677" y="4376124"/>
            <a:ext cx="6585766" cy="1439112"/>
          </a:xfrm>
          <a:prstGeom prst="roundRect">
            <a:avLst>
              <a:gd name="adj" fmla="val 37292"/>
            </a:avLst>
          </a:prstGeom>
          <a:solidFill>
            <a:srgbClr val="F79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8000" dirty="0">
                <a:solidFill>
                  <a:schemeClr val="bg1"/>
                </a:solidFill>
                <a:latin typeface="Aileron Heavy" panose="00000A00000000000000" pitchFamily="50" charset="0"/>
              </a:rPr>
              <a:t>Empresarial</a:t>
            </a:r>
          </a:p>
        </p:txBody>
      </p:sp>
      <p:sp>
        <p:nvSpPr>
          <p:cNvPr id="13" name="CuadroTexto 12">
            <a:extLst>
              <a:ext uri="{FF2B5EF4-FFF2-40B4-BE49-F238E27FC236}">
                <a16:creationId xmlns:a16="http://schemas.microsoft.com/office/drawing/2014/main" id="{2B30D685-5B1C-4FAD-AD6A-E510D1A38872}"/>
              </a:ext>
            </a:extLst>
          </p:cNvPr>
          <p:cNvSpPr txBox="1"/>
          <p:nvPr/>
        </p:nvSpPr>
        <p:spPr>
          <a:xfrm>
            <a:off x="4057736" y="3109422"/>
            <a:ext cx="6433196" cy="1862048"/>
          </a:xfrm>
          <a:prstGeom prst="rect">
            <a:avLst/>
          </a:prstGeom>
          <a:noFill/>
        </p:spPr>
        <p:txBody>
          <a:bodyPr wrap="square" rtlCol="0">
            <a:spAutoFit/>
          </a:bodyPr>
          <a:lstStyle/>
          <a:p>
            <a:r>
              <a:rPr lang="es-PA" sz="11500" b="1" dirty="0">
                <a:solidFill>
                  <a:srgbClr val="444CA1"/>
                </a:solidFill>
                <a:latin typeface="Abuget" panose="02000000000000000000" pitchFamily="2" charset="0"/>
              </a:rPr>
              <a:t>Modelo </a:t>
            </a:r>
          </a:p>
        </p:txBody>
      </p:sp>
      <p:pic>
        <p:nvPicPr>
          <p:cNvPr id="31" name="Gráfico 30" descr="Marca de insignia1 contorno">
            <a:extLst>
              <a:ext uri="{FF2B5EF4-FFF2-40B4-BE49-F238E27FC236}">
                <a16:creationId xmlns:a16="http://schemas.microsoft.com/office/drawing/2014/main" id="{52EE403D-A3BE-48D2-AEDA-DAA1DACCE9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7998" y="2082216"/>
            <a:ext cx="415266" cy="415266"/>
          </a:xfrm>
          <a:prstGeom prst="rect">
            <a:avLst/>
          </a:prstGeom>
        </p:spPr>
      </p:pic>
      <p:pic>
        <p:nvPicPr>
          <p:cNvPr id="37" name="Gráfico 36" descr="Marca de insignia1 contorno">
            <a:extLst>
              <a:ext uri="{FF2B5EF4-FFF2-40B4-BE49-F238E27FC236}">
                <a16:creationId xmlns:a16="http://schemas.microsoft.com/office/drawing/2014/main" id="{4A1CBC62-4C77-4953-9F0F-6380EEA1A5F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3019" y="3678921"/>
            <a:ext cx="415266" cy="415266"/>
          </a:xfrm>
          <a:prstGeom prst="rect">
            <a:avLst/>
          </a:prstGeom>
        </p:spPr>
      </p:pic>
      <p:pic>
        <p:nvPicPr>
          <p:cNvPr id="39" name="Gráfico 38" descr="Marca de insignia1 contorno">
            <a:extLst>
              <a:ext uri="{FF2B5EF4-FFF2-40B4-BE49-F238E27FC236}">
                <a16:creationId xmlns:a16="http://schemas.microsoft.com/office/drawing/2014/main" id="{808298FF-CA7E-41C1-B82C-CF34DBF3A93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73047" y="4731556"/>
            <a:ext cx="415266" cy="415266"/>
          </a:xfrm>
          <a:prstGeom prst="rect">
            <a:avLst/>
          </a:prstGeom>
        </p:spPr>
      </p:pic>
      <p:pic>
        <p:nvPicPr>
          <p:cNvPr id="40" name="Gráfico 39" descr="Marca de insignia1 contorno">
            <a:extLst>
              <a:ext uri="{FF2B5EF4-FFF2-40B4-BE49-F238E27FC236}">
                <a16:creationId xmlns:a16="http://schemas.microsoft.com/office/drawing/2014/main" id="{90ED7A18-065E-46FC-834F-C77261A25E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59423" y="5709936"/>
            <a:ext cx="415266" cy="415266"/>
          </a:xfrm>
          <a:prstGeom prst="rect">
            <a:avLst/>
          </a:prstGeom>
        </p:spPr>
      </p:pic>
    </p:spTree>
    <p:extLst>
      <p:ext uri="{BB962C8B-B14F-4D97-AF65-F5344CB8AC3E}">
        <p14:creationId xmlns:p14="http://schemas.microsoft.com/office/powerpoint/2010/main" val="1272426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16787</TotalTime>
  <Words>1380</Words>
  <Application>Microsoft Office PowerPoint</Application>
  <PresentationFormat>Panorámica</PresentationFormat>
  <Paragraphs>254</Paragraphs>
  <Slides>38</Slides>
  <Notes>0</Notes>
  <HiddenSlides>27</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38</vt:i4>
      </vt:variant>
    </vt:vector>
  </HeadingPairs>
  <TitlesOfParts>
    <vt:vector size="49" baseType="lpstr">
      <vt:lpstr>Abuget</vt:lpstr>
      <vt:lpstr>Aileron</vt:lpstr>
      <vt:lpstr>Aileron Black</vt:lpstr>
      <vt:lpstr>Aileron Bold</vt:lpstr>
      <vt:lpstr>Aileron Heavy</vt:lpstr>
      <vt:lpstr>Aileron Light</vt:lpstr>
      <vt:lpstr>Archivo</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Rogelio Bucktron</dc:creator>
  <cp:lastModifiedBy>José Megía Leiva</cp:lastModifiedBy>
  <cp:revision>36</cp:revision>
  <dcterms:created xsi:type="dcterms:W3CDTF">2022-04-13T20:25:12Z</dcterms:created>
  <dcterms:modified xsi:type="dcterms:W3CDTF">2024-04-02T19:11:59Z</dcterms:modified>
</cp:coreProperties>
</file>